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6" r:id="rId2"/>
    <p:sldId id="258" r:id="rId3"/>
    <p:sldId id="269" r:id="rId4"/>
    <p:sldId id="264" r:id="rId5"/>
    <p:sldId id="265" r:id="rId6"/>
    <p:sldId id="273" r:id="rId7"/>
    <p:sldId id="274" r:id="rId8"/>
    <p:sldId id="267" r:id="rId9"/>
    <p:sldId id="259" r:id="rId10"/>
    <p:sldId id="260" r:id="rId11"/>
    <p:sldId id="261" r:id="rId12"/>
    <p:sldId id="262" r:id="rId13"/>
    <p:sldId id="263" r:id="rId14"/>
    <p:sldId id="270" r:id="rId15"/>
    <p:sldId id="268" r:id="rId16"/>
    <p:sldId id="271"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AEB"/>
    <a:srgbClr val="001DD6"/>
    <a:srgbClr val="14CBE6"/>
    <a:srgbClr val="FEFFD9"/>
    <a:srgbClr val="7FC8EB"/>
    <a:srgbClr val="EFF500"/>
    <a:srgbClr val="A0A400"/>
    <a:srgbClr val="9EA200"/>
    <a:srgbClr val="156DE6"/>
    <a:srgbClr val="012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0" autoAdjust="0"/>
    <p:restoredTop sz="94660"/>
  </p:normalViewPr>
  <p:slideViewPr>
    <p:cSldViewPr snapToGrid="0">
      <p:cViewPr>
        <p:scale>
          <a:sx n="100" d="100"/>
          <a:sy n="100" d="100"/>
        </p:scale>
        <p:origin x="2664" y="1128"/>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5:20:04.691"/>
    </inkml:context>
    <inkml:brush xml:id="br0">
      <inkml:brushProperty name="width" value="0.35" units="cm"/>
      <inkml:brushProperty name="height" value="0.35" units="cm"/>
      <inkml:brushProperty name="color" value="#FFFFFF"/>
    </inkml:brush>
  </inkml:definitions>
  <inkml:trace contextRef="#ctx0" brushRef="#br0">0 81 24575,'32'0'0,"-1"-2"0,1 0 0,42-10 0,-65 10 0,35-9 0,1 2 0,0 2 0,67-2 0,551 11 0,-644-4 0,0 0 0,37-8 0,-35 5 0,0 1 0,27-1 0,281 4 0,-154 3 0,-169-3 0,-3 1 0,0 0 0,1 0 0,-1 0 0,0 0 0,1 0 0,-1 1 0,0-1 0,1 1 0,-1 0 0,0 0 0,0 0 0,0 0 0,0 1 0,4 1 0,-7-2 0,0-1 0,0 0 0,0 0 0,0 1 0,0-1 0,0 0 0,0 1 0,0-1 0,0 0 0,0 1 0,0-1 0,0 0 0,0 1 0,0-1 0,-1 0 0,1 1 0,0-1 0,0 0 0,0 1 0,0-1 0,-1 0 0,1 0 0,0 1 0,0-1 0,0 0 0,-1 0 0,1 1 0,0-1 0,-1 0 0,1 0 0,0 0 0,0 0 0,-1 1 0,1-1 0,0 0 0,-1 0 0,1 0 0,0 0 0,-1 0 0,1 0 0,0 0 0,-1 0 0,1 0 0,0 0 0,-1 0 0,1 0 0,-1 0 0,-18 4 0,11-3-195,-1 0 0,0-1 0,0 1 0,0-2 0,0 1 0,-10-3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00122-83FF-409F-98BE-80B60C7A678F}" type="datetimeFigureOut">
              <a:rPr lang="es-ES" smtClean="0"/>
              <a:t>06/10/2024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668B2-DDB5-4762-90A2-7DA32CE71CDD}" type="slidenum">
              <a:rPr lang="es-ES" smtClean="0"/>
              <a:t>‹Nº›</a:t>
            </a:fld>
            <a:endParaRPr lang="es-ES"/>
          </a:p>
        </p:txBody>
      </p:sp>
    </p:spTree>
    <p:extLst>
      <p:ext uri="{BB962C8B-B14F-4D97-AF65-F5344CB8AC3E}">
        <p14:creationId xmlns:p14="http://schemas.microsoft.com/office/powerpoint/2010/main" val="20505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a:t>
            </a:fld>
            <a:endParaRPr lang="es-ES"/>
          </a:p>
        </p:txBody>
      </p:sp>
    </p:spTree>
    <p:extLst>
      <p:ext uri="{BB962C8B-B14F-4D97-AF65-F5344CB8AC3E}">
        <p14:creationId xmlns:p14="http://schemas.microsoft.com/office/powerpoint/2010/main" val="358078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10</a:t>
            </a:fld>
            <a:endParaRPr lang="es-ES"/>
          </a:p>
        </p:txBody>
      </p:sp>
    </p:spTree>
    <p:extLst>
      <p:ext uri="{BB962C8B-B14F-4D97-AF65-F5344CB8AC3E}">
        <p14:creationId xmlns:p14="http://schemas.microsoft.com/office/powerpoint/2010/main" val="145265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11</a:t>
            </a:fld>
            <a:endParaRPr lang="es-ES"/>
          </a:p>
        </p:txBody>
      </p:sp>
    </p:spTree>
    <p:extLst>
      <p:ext uri="{BB962C8B-B14F-4D97-AF65-F5344CB8AC3E}">
        <p14:creationId xmlns:p14="http://schemas.microsoft.com/office/powerpoint/2010/main" val="39418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12</a:t>
            </a:fld>
            <a:endParaRPr lang="es-ES"/>
          </a:p>
        </p:txBody>
      </p:sp>
    </p:spTree>
    <p:extLst>
      <p:ext uri="{BB962C8B-B14F-4D97-AF65-F5344CB8AC3E}">
        <p14:creationId xmlns:p14="http://schemas.microsoft.com/office/powerpoint/2010/main" val="30900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13</a:t>
            </a:fld>
            <a:endParaRPr lang="es-ES"/>
          </a:p>
        </p:txBody>
      </p:sp>
    </p:spTree>
    <p:extLst>
      <p:ext uri="{BB962C8B-B14F-4D97-AF65-F5344CB8AC3E}">
        <p14:creationId xmlns:p14="http://schemas.microsoft.com/office/powerpoint/2010/main" val="2364172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14</a:t>
            </a:fld>
            <a:endParaRPr lang="es-ES"/>
          </a:p>
        </p:txBody>
      </p:sp>
    </p:spTree>
    <p:extLst>
      <p:ext uri="{BB962C8B-B14F-4D97-AF65-F5344CB8AC3E}">
        <p14:creationId xmlns:p14="http://schemas.microsoft.com/office/powerpoint/2010/main" val="146378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15</a:t>
            </a:fld>
            <a:endParaRPr lang="es-ES"/>
          </a:p>
        </p:txBody>
      </p:sp>
    </p:spTree>
    <p:extLst>
      <p:ext uri="{BB962C8B-B14F-4D97-AF65-F5344CB8AC3E}">
        <p14:creationId xmlns:p14="http://schemas.microsoft.com/office/powerpoint/2010/main" val="333665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16</a:t>
            </a:fld>
            <a:endParaRPr lang="es-ES"/>
          </a:p>
        </p:txBody>
      </p:sp>
    </p:spTree>
    <p:extLst>
      <p:ext uri="{BB962C8B-B14F-4D97-AF65-F5344CB8AC3E}">
        <p14:creationId xmlns:p14="http://schemas.microsoft.com/office/powerpoint/2010/main" val="376321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2</a:t>
            </a:fld>
            <a:endParaRPr lang="es-ES"/>
          </a:p>
        </p:txBody>
      </p:sp>
    </p:spTree>
    <p:extLst>
      <p:ext uri="{BB962C8B-B14F-4D97-AF65-F5344CB8AC3E}">
        <p14:creationId xmlns:p14="http://schemas.microsoft.com/office/powerpoint/2010/main" val="400654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3</a:t>
            </a:fld>
            <a:endParaRPr lang="es-ES"/>
          </a:p>
        </p:txBody>
      </p:sp>
    </p:spTree>
    <p:extLst>
      <p:ext uri="{BB962C8B-B14F-4D97-AF65-F5344CB8AC3E}">
        <p14:creationId xmlns:p14="http://schemas.microsoft.com/office/powerpoint/2010/main" val="165873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4</a:t>
            </a:fld>
            <a:endParaRPr lang="es-ES"/>
          </a:p>
        </p:txBody>
      </p:sp>
    </p:spTree>
    <p:extLst>
      <p:ext uri="{BB962C8B-B14F-4D97-AF65-F5344CB8AC3E}">
        <p14:creationId xmlns:p14="http://schemas.microsoft.com/office/powerpoint/2010/main" val="28961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5</a:t>
            </a:fld>
            <a:endParaRPr lang="es-ES"/>
          </a:p>
        </p:txBody>
      </p:sp>
    </p:spTree>
    <p:extLst>
      <p:ext uri="{BB962C8B-B14F-4D97-AF65-F5344CB8AC3E}">
        <p14:creationId xmlns:p14="http://schemas.microsoft.com/office/powerpoint/2010/main" val="15257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668B2-DDB5-4762-90A2-7DA32CE71CDD}"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618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668B2-DDB5-4762-90A2-7DA32CE71CDD}"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263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8</a:t>
            </a:fld>
            <a:endParaRPr lang="es-ES"/>
          </a:p>
        </p:txBody>
      </p:sp>
    </p:spTree>
    <p:extLst>
      <p:ext uri="{BB962C8B-B14F-4D97-AF65-F5344CB8AC3E}">
        <p14:creationId xmlns:p14="http://schemas.microsoft.com/office/powerpoint/2010/main" val="130611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23668B2-DDB5-4762-90A2-7DA32CE71CDD}" type="slidenum">
              <a:rPr lang="es-ES" smtClean="0"/>
              <a:t>9</a:t>
            </a:fld>
            <a:endParaRPr lang="es-ES"/>
          </a:p>
        </p:txBody>
      </p:sp>
    </p:spTree>
    <p:extLst>
      <p:ext uri="{BB962C8B-B14F-4D97-AF65-F5344CB8AC3E}">
        <p14:creationId xmlns:p14="http://schemas.microsoft.com/office/powerpoint/2010/main" val="2462761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C1351-F87B-744B-63BD-8E52629CC8A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56882E3-A00E-2343-960C-FDBDD0BB88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725FDB0-644F-20B6-873D-A32DE74A0CE6}"/>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5E4570F7-BEA5-1B38-46CD-F6F908C6DB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9B5F24-8674-465B-EA7A-02B972EA48B2}"/>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01372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42900-26D4-8CFE-3F42-C68463F85A6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1772467-6E8B-0DB7-6D7F-9B136647585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E00688F-9A20-7069-7048-B931D0C352C0}"/>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79F4ACA6-A066-8B0F-A479-EA96F56B9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4D26727-2665-0562-C0B9-1656A657E9A6}"/>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78186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B616A8-979A-FDDA-F67B-F96AEFF69C8A}"/>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EE6FC88-B7F6-2703-1776-3C69CDBE6BF7}"/>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2B5442-B313-CB6A-8C43-78038E41454D}"/>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E0F77249-FC9C-5909-F1A8-AA2BCBD4FA7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777E14-CD40-5771-E8E7-FFC90422BF83}"/>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373426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1FBFD-21DF-1C9A-9BE3-7E764FB419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16EBE6-73F0-F93A-C6F8-BAA1770AD0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4F077C-DDCB-8E95-B253-786C4F117840}"/>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2B68B327-139D-06A6-B058-5AEA5B6E8B4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131CD26-F501-ECC6-A0C9-0F5165C14802}"/>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230341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F1333-7409-3B77-E281-55E9E668EB64}"/>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6F9B904-2B3A-48CD-E244-D63D3DCBF199}"/>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898D3C-76DF-C3C7-4F73-11CA3D39B2DE}"/>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B873C08B-ACA1-5253-45DF-06862969097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2AC0F4-6BC8-6878-D898-375B2BB947A3}"/>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229985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A2BCF-93A4-CF47-0B11-9C96F85BAF9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D90E53-514F-5A0A-0FB5-E6930FB53A7A}"/>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AC309B6-7280-48FD-D812-3FA4EC3487CE}"/>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E6227F8-80DF-C233-8678-418974DBEDCA}"/>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6" name="Marcador de pie de página 5">
            <a:extLst>
              <a:ext uri="{FF2B5EF4-FFF2-40B4-BE49-F238E27FC236}">
                <a16:creationId xmlns:a16="http://schemas.microsoft.com/office/drawing/2014/main" id="{DB9C689D-0DB7-F021-26F7-44893B521BA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E060847-E9DF-9287-399F-28940DBBC3CF}"/>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864018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3B17E-074A-2183-C532-772A15C697C3}"/>
              </a:ext>
            </a:extLst>
          </p:cNvPr>
          <p:cNvSpPr>
            <a:spLocks noGrp="1"/>
          </p:cNvSpPr>
          <p:nvPr>
            <p:ph type="title"/>
          </p:nvPr>
        </p:nvSpPr>
        <p:spPr>
          <a:xfrm>
            <a:off x="839789"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B50046-039F-2456-9E40-3C27F60979FF}"/>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FFA00F0-4D00-6BB5-A180-0641219B4B03}"/>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FF74A05-9887-9758-C6D1-0B312BE6302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3187AE-F665-04B0-46EF-523279C6E89F}"/>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20A3EEF-3E82-6720-BAC0-68D8D982A5EE}"/>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8" name="Marcador de pie de página 7">
            <a:extLst>
              <a:ext uri="{FF2B5EF4-FFF2-40B4-BE49-F238E27FC236}">
                <a16:creationId xmlns:a16="http://schemas.microsoft.com/office/drawing/2014/main" id="{6400D114-6786-4163-EAC8-88D4A0327E8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0B964C2-48C4-1709-1704-0616C6E43733}"/>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224807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D1C52-25A0-E3F4-4635-6F2CEFF03A0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6F00E73-94E4-53F7-CFBF-C7A6A3957182}"/>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4" name="Marcador de pie de página 3">
            <a:extLst>
              <a:ext uri="{FF2B5EF4-FFF2-40B4-BE49-F238E27FC236}">
                <a16:creationId xmlns:a16="http://schemas.microsoft.com/office/drawing/2014/main" id="{EFA2EDEC-38AF-4735-DB9B-64B5899665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0C94A7B-C6A8-AA24-3373-32C62C80768C}"/>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186196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C158D40-9614-C148-DAB7-9949467A359A}"/>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3" name="Marcador de pie de página 2">
            <a:extLst>
              <a:ext uri="{FF2B5EF4-FFF2-40B4-BE49-F238E27FC236}">
                <a16:creationId xmlns:a16="http://schemas.microsoft.com/office/drawing/2014/main" id="{285DF826-3BB9-01FA-2812-499C08EE0A3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1EB74ED-92F9-0872-9CF7-0179C34D1110}"/>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361260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2B4D8-8CE6-4F66-82F3-1F79945711B1}"/>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7B45ABF-A610-F188-A69C-4DC9FE8149C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66E3A18-10A1-B599-933F-3791B40BECBC}"/>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863140-0412-B838-474E-AD1619C433BA}"/>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6" name="Marcador de pie de página 5">
            <a:extLst>
              <a:ext uri="{FF2B5EF4-FFF2-40B4-BE49-F238E27FC236}">
                <a16:creationId xmlns:a16="http://schemas.microsoft.com/office/drawing/2014/main" id="{E6747943-A318-DAA8-9603-4D7A01E09FA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E838C76-AE46-2DFB-C18A-B235611C8E50}"/>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18014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FFEBE-3CAF-9A4B-3A29-46652FC65D66}"/>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AA16E20-C9DA-A804-D367-B1AC017482F3}"/>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355012B-16E0-8357-4F10-DA8A48CF5326}"/>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759E0EB-928D-5118-8894-D5C496C31447}"/>
              </a:ext>
            </a:extLst>
          </p:cNvPr>
          <p:cNvSpPr>
            <a:spLocks noGrp="1"/>
          </p:cNvSpPr>
          <p:nvPr>
            <p:ph type="dt" sz="half" idx="10"/>
          </p:nvPr>
        </p:nvSpPr>
        <p:spPr/>
        <p:txBody>
          <a:bodyPr/>
          <a:lstStyle/>
          <a:p>
            <a:fld id="{9D90F4A4-081A-41BA-B68C-E06DB9BA0881}" type="datetimeFigureOut">
              <a:rPr lang="es-ES" smtClean="0"/>
              <a:t>06/10/2024</a:t>
            </a:fld>
            <a:endParaRPr lang="es-ES"/>
          </a:p>
        </p:txBody>
      </p:sp>
      <p:sp>
        <p:nvSpPr>
          <p:cNvPr id="6" name="Marcador de pie de página 5">
            <a:extLst>
              <a:ext uri="{FF2B5EF4-FFF2-40B4-BE49-F238E27FC236}">
                <a16:creationId xmlns:a16="http://schemas.microsoft.com/office/drawing/2014/main" id="{0AE9DD68-CC1F-F12F-EC61-F0D282D7507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B526C28-68D6-9FB4-A084-BE5004FC2CE8}"/>
              </a:ext>
            </a:extLst>
          </p:cNvPr>
          <p:cNvSpPr>
            <a:spLocks noGrp="1"/>
          </p:cNvSpPr>
          <p:nvPr>
            <p:ph type="sldNum" sz="quarter" idx="12"/>
          </p:nvPr>
        </p:nvSpPr>
        <p:spPr/>
        <p:txBody>
          <a:bodyPr/>
          <a:lstStyle/>
          <a:p>
            <a:fld id="{AEB20D83-91CB-4DE8-944B-4A78D2BB9E9F}" type="slidenum">
              <a:rPr lang="es-ES" smtClean="0"/>
              <a:t>‹Nº›</a:t>
            </a:fld>
            <a:endParaRPr lang="es-ES"/>
          </a:p>
        </p:txBody>
      </p:sp>
    </p:spTree>
    <p:extLst>
      <p:ext uri="{BB962C8B-B14F-4D97-AF65-F5344CB8AC3E}">
        <p14:creationId xmlns:p14="http://schemas.microsoft.com/office/powerpoint/2010/main" val="92663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9EDCB1F-DF52-E7B8-6E49-1EA1F83998AD}"/>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8FD6AAB-B80B-C1DB-FD64-0F690B3BCF69}"/>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D08E73C-D855-F898-B879-357A4FDB00AD}"/>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90F4A4-081A-41BA-B68C-E06DB9BA0881}" type="datetimeFigureOut">
              <a:rPr lang="es-ES" smtClean="0"/>
              <a:t>06/10/2024</a:t>
            </a:fld>
            <a:endParaRPr lang="es-ES"/>
          </a:p>
        </p:txBody>
      </p:sp>
      <p:sp>
        <p:nvSpPr>
          <p:cNvPr id="5" name="Marcador de pie de página 4">
            <a:extLst>
              <a:ext uri="{FF2B5EF4-FFF2-40B4-BE49-F238E27FC236}">
                <a16:creationId xmlns:a16="http://schemas.microsoft.com/office/drawing/2014/main" id="{EE9162EC-9D89-9114-9C4B-48F0EA24CEAD}"/>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102FCC73-C5DC-D829-9E3E-B1AF1AEA60C9}"/>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B20D83-91CB-4DE8-944B-4A78D2BB9E9F}" type="slidenum">
              <a:rPr lang="es-ES" smtClean="0"/>
              <a:t>‹Nº›</a:t>
            </a:fld>
            <a:endParaRPr lang="es-ES"/>
          </a:p>
        </p:txBody>
      </p:sp>
    </p:spTree>
    <p:extLst>
      <p:ext uri="{BB962C8B-B14F-4D97-AF65-F5344CB8AC3E}">
        <p14:creationId xmlns:p14="http://schemas.microsoft.com/office/powerpoint/2010/main" val="235945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jpe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25.jpeg"/><Relationship Id="rId17" Type="http://schemas.openxmlformats.org/officeDocument/2006/relationships/image" Target="../media/image30.jpeg"/><Relationship Id="rId2" Type="http://schemas.openxmlformats.org/officeDocument/2006/relationships/notesSlide" Target="../notesSlides/notesSlide13.xml"/><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5" Type="http://schemas.openxmlformats.org/officeDocument/2006/relationships/image" Target="../media/image28.jpe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Aptos" panose="02110004020202020204"/>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0" y="0"/>
            <a:ext cx="2585545"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473" y="1489825"/>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81107ECA-B70E-6B6E-6559-5AFFF39770C8}"/>
              </a:ext>
            </a:extLst>
          </p:cNvPr>
          <p:cNvSpPr txBox="1"/>
          <p:nvPr/>
        </p:nvSpPr>
        <p:spPr>
          <a:xfrm>
            <a:off x="8068826" y="3674269"/>
            <a:ext cx="3254545" cy="646331"/>
          </a:xfrm>
          <a:prstGeom prst="rect">
            <a:avLst/>
          </a:prstGeom>
          <a:noFill/>
        </p:spPr>
        <p:txBody>
          <a:bodyPr wrap="none" rtlCol="0">
            <a:spAutoFit/>
          </a:bodyPr>
          <a:lstStyle/>
          <a:p>
            <a:r>
              <a:rPr lang="es-ES" sz="3600" noProof="1">
                <a:solidFill>
                  <a:schemeClr val="bg1"/>
                </a:solidFill>
                <a:latin typeface="Arial Black" panose="020B0A04020102020204" pitchFamily="34" charset="0"/>
              </a:rPr>
              <a:t>Systems co.</a:t>
            </a:r>
          </a:p>
        </p:txBody>
      </p:sp>
    </p:spTree>
    <p:extLst>
      <p:ext uri="{BB962C8B-B14F-4D97-AF65-F5344CB8AC3E}">
        <p14:creationId xmlns:p14="http://schemas.microsoft.com/office/powerpoint/2010/main" val="392414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5F61282A-282A-C8F5-3232-223F58C7C0AA}"/>
              </a:ext>
            </a:extLst>
          </p:cNvPr>
          <p:cNvSpPr txBox="1"/>
          <p:nvPr/>
        </p:nvSpPr>
        <p:spPr>
          <a:xfrm>
            <a:off x="3276600" y="654268"/>
            <a:ext cx="5676900" cy="584775"/>
          </a:xfrm>
          <a:prstGeom prst="rect">
            <a:avLst/>
          </a:prstGeom>
          <a:noFill/>
        </p:spPr>
        <p:txBody>
          <a:bodyPr wrap="square" rtlCol="0">
            <a:spAutoFit/>
          </a:bodyPr>
          <a:lstStyle/>
          <a:p>
            <a:pPr algn="ctr">
              <a:defRPr/>
            </a:pPr>
            <a:r>
              <a:rPr lang="es-ES" sz="3200" dirty="0">
                <a:latin typeface="Aptos" panose="02110004020202020204"/>
              </a:rPr>
              <a:t>PALETA DE COLORES</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22302"/>
            <a:ext cx="5676900" cy="584775"/>
          </a:xfrm>
          <a:prstGeom prst="rect">
            <a:avLst/>
          </a:prstGeom>
          <a:noFill/>
        </p:spPr>
        <p:txBody>
          <a:bodyPr wrap="square" rtlCol="0">
            <a:spAutoFit/>
          </a:bodyPr>
          <a:lstStyle/>
          <a:p>
            <a:pPr algn="ctr">
              <a:defRPr/>
            </a:pPr>
            <a:r>
              <a:rPr lang="es-ES" sz="3200" dirty="0">
                <a:solidFill>
                  <a:prstClr val="white"/>
                </a:solidFill>
                <a:latin typeface="Aptos" panose="02110004020202020204"/>
              </a:rPr>
              <a:t>PALETA DE COLORES</a:t>
            </a:r>
          </a:p>
        </p:txBody>
      </p:sp>
      <p:pic>
        <p:nvPicPr>
          <p:cNvPr id="6" name="Imagen 5" descr="Gráfico, Gráfico de rectángulos&#10;&#10;Descripción generada automáticamente">
            <a:extLst>
              <a:ext uri="{FF2B5EF4-FFF2-40B4-BE49-F238E27FC236}">
                <a16:creationId xmlns:a16="http://schemas.microsoft.com/office/drawing/2014/main" id="{3E6A63B9-E104-CF18-A3D6-594B909B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69" y="1524432"/>
            <a:ext cx="10329863" cy="1904568"/>
          </a:xfrm>
          <a:prstGeom prst="rect">
            <a:avLst/>
          </a:prstGeom>
          <a:effectLst>
            <a:outerShdw blurRad="50800" dist="38100" dir="16200000" rotWithShape="0">
              <a:prstClr val="black">
                <a:alpha val="40000"/>
              </a:prstClr>
            </a:outerShdw>
          </a:effectLst>
        </p:spPr>
      </p:pic>
      <p:pic>
        <p:nvPicPr>
          <p:cNvPr id="7" name="Imagen 6" descr="Gráfico, Gráfico de rectángulos&#10;&#10;Descripción generada automáticamente">
            <a:extLst>
              <a:ext uri="{FF2B5EF4-FFF2-40B4-BE49-F238E27FC236}">
                <a16:creationId xmlns:a16="http://schemas.microsoft.com/office/drawing/2014/main" id="{EF747EB6-5FC6-4AA3-7E47-5F08109EC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69" y="2731507"/>
            <a:ext cx="10329863" cy="1904568"/>
          </a:xfrm>
          <a:prstGeom prst="rect">
            <a:avLst/>
          </a:prstGeom>
          <a:effectLst/>
        </p:spPr>
      </p:pic>
      <p:pic>
        <p:nvPicPr>
          <p:cNvPr id="8" name="Imagen 7" descr="Gráfico, Gráfico de rectángulos&#10;&#10;Descripción generada automáticamente">
            <a:extLst>
              <a:ext uri="{FF2B5EF4-FFF2-40B4-BE49-F238E27FC236}">
                <a16:creationId xmlns:a16="http://schemas.microsoft.com/office/drawing/2014/main" id="{081F297B-2502-8BE7-0717-76C2B08D5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67" y="4013488"/>
            <a:ext cx="10329863" cy="1904568"/>
          </a:xfrm>
          <a:prstGeom prst="rect">
            <a:avLst/>
          </a:prstGeom>
          <a:effectLst>
            <a:outerShdw blurRad="50800" dist="38100" dir="5400000" algn="t" rotWithShape="0">
              <a:prstClr val="black">
                <a:alpha val="40000"/>
              </a:prstClr>
            </a:outerShdw>
          </a:effectLst>
        </p:spPr>
      </p:pic>
      <p:pic>
        <p:nvPicPr>
          <p:cNvPr id="11" name="Imagen 10" descr="Logotipo&#10;&#10;Descripción generada automáticamente">
            <a:extLst>
              <a:ext uri="{FF2B5EF4-FFF2-40B4-BE49-F238E27FC236}">
                <a16:creationId xmlns:a16="http://schemas.microsoft.com/office/drawing/2014/main" id="{24D2B102-66CC-4123-5E19-674646233DEB}"/>
              </a:ext>
            </a:extLst>
          </p:cNvPr>
          <p:cNvPicPr>
            <a:picLocks noChangeAspect="1"/>
          </p:cNvPicPr>
          <p:nvPr/>
        </p:nvPicPr>
        <p:blipFill>
          <a:blip r:embed="rId4">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spTree>
    <p:extLst>
      <p:ext uri="{BB962C8B-B14F-4D97-AF65-F5344CB8AC3E}">
        <p14:creationId xmlns:p14="http://schemas.microsoft.com/office/powerpoint/2010/main" val="1460602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7D7DF79-4A71-AF93-DB30-92B42F8E1260}"/>
              </a:ext>
            </a:extLst>
          </p:cNvPr>
          <p:cNvSpPr txBox="1"/>
          <p:nvPr/>
        </p:nvSpPr>
        <p:spPr>
          <a:xfrm>
            <a:off x="5722155" y="1767282"/>
            <a:ext cx="785793" cy="461665"/>
          </a:xfrm>
          <a:prstGeom prst="rect">
            <a:avLst/>
          </a:prstGeom>
          <a:noFill/>
        </p:spPr>
        <p:txBody>
          <a:bodyPr wrap="none" rtlCol="0">
            <a:spAutoFit/>
          </a:bodyPr>
          <a:lstStyle/>
          <a:p>
            <a:r>
              <a:rPr lang="es-ES" sz="2400" dirty="0">
                <a:solidFill>
                  <a:schemeClr val="bg1"/>
                </a:solidFill>
              </a:rPr>
              <a:t>Arial</a:t>
            </a:r>
          </a:p>
        </p:txBody>
      </p:sp>
      <p:sp>
        <p:nvSpPr>
          <p:cNvPr id="3" name="CuadroTexto 2">
            <a:extLst>
              <a:ext uri="{FF2B5EF4-FFF2-40B4-BE49-F238E27FC236}">
                <a16:creationId xmlns:a16="http://schemas.microsoft.com/office/drawing/2014/main" id="{915BDBA2-6DC3-64B6-4EDC-E167B4B877DB}"/>
              </a:ext>
            </a:extLst>
          </p:cNvPr>
          <p:cNvSpPr txBox="1"/>
          <p:nvPr/>
        </p:nvSpPr>
        <p:spPr>
          <a:xfrm>
            <a:off x="3286125" y="650877"/>
            <a:ext cx="5676900" cy="584775"/>
          </a:xfrm>
          <a:prstGeom prst="rect">
            <a:avLst/>
          </a:prstGeom>
          <a:noFill/>
        </p:spPr>
        <p:txBody>
          <a:bodyPr wrap="square" rtlCol="0">
            <a:spAutoFit/>
          </a:bodyPr>
          <a:lstStyle/>
          <a:p>
            <a:pPr algn="ctr">
              <a:defRPr/>
            </a:pPr>
            <a:r>
              <a:rPr lang="es-ES" sz="3200" dirty="0">
                <a:latin typeface="Aptos" panose="02110004020202020204"/>
              </a:rPr>
              <a:t>TIPOGRAFÍA</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22301"/>
            <a:ext cx="5676900" cy="584775"/>
          </a:xfrm>
          <a:prstGeom prst="rect">
            <a:avLst/>
          </a:prstGeom>
          <a:noFill/>
        </p:spPr>
        <p:txBody>
          <a:bodyPr wrap="square" rtlCol="0">
            <a:spAutoFit/>
          </a:bodyPr>
          <a:lstStyle/>
          <a:p>
            <a:pPr algn="ctr">
              <a:defRPr/>
            </a:pPr>
            <a:r>
              <a:rPr lang="es-ES" sz="3200" dirty="0">
                <a:solidFill>
                  <a:prstClr val="white"/>
                </a:solidFill>
                <a:latin typeface="Aptos" panose="02110004020202020204"/>
              </a:rPr>
              <a:t>TIPOGRAFÍA</a:t>
            </a:r>
          </a:p>
        </p:txBody>
      </p:sp>
      <p:sp>
        <p:nvSpPr>
          <p:cNvPr id="4" name="CuadroTexto 3">
            <a:extLst>
              <a:ext uri="{FF2B5EF4-FFF2-40B4-BE49-F238E27FC236}">
                <a16:creationId xmlns:a16="http://schemas.microsoft.com/office/drawing/2014/main" id="{32CCEFE7-8D88-F837-9143-A8DE865E9F49}"/>
              </a:ext>
            </a:extLst>
          </p:cNvPr>
          <p:cNvSpPr txBox="1"/>
          <p:nvPr/>
        </p:nvSpPr>
        <p:spPr>
          <a:xfrm>
            <a:off x="979289" y="2986649"/>
            <a:ext cx="4786312" cy="2308324"/>
          </a:xfrm>
          <a:prstGeom prst="rect">
            <a:avLst/>
          </a:prstGeom>
          <a:noFill/>
        </p:spPr>
        <p:txBody>
          <a:bodyPr wrap="square" rtlCol="0">
            <a:spAutoFit/>
          </a:bodyPr>
          <a:lstStyle/>
          <a:p>
            <a:pPr algn="just"/>
            <a:r>
              <a:rPr lang="es-ES" sz="1600" noProof="1">
                <a:solidFill>
                  <a:srgbClr val="000000"/>
                </a:solidFill>
                <a:latin typeface="Arial" panose="020B0604020202020204" pitchFamily="34" charset="0"/>
                <a:cs typeface="Arial" panose="020B0604020202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s-ES" sz="1600" noProof="1">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D1EDC6E4-8B12-1057-35E5-19B3883BA5CA}"/>
              </a:ext>
            </a:extLst>
          </p:cNvPr>
          <p:cNvSpPr txBox="1"/>
          <p:nvPr/>
        </p:nvSpPr>
        <p:spPr>
          <a:xfrm>
            <a:off x="5703105" y="1748232"/>
            <a:ext cx="785793" cy="461665"/>
          </a:xfrm>
          <a:prstGeom prst="rect">
            <a:avLst/>
          </a:prstGeom>
          <a:noFill/>
        </p:spPr>
        <p:txBody>
          <a:bodyPr wrap="none" rtlCol="0">
            <a:spAutoFit/>
          </a:bodyPr>
          <a:lstStyle/>
          <a:p>
            <a:r>
              <a:rPr lang="es-ES" sz="2400" dirty="0"/>
              <a:t>Arial</a:t>
            </a:r>
          </a:p>
        </p:txBody>
      </p:sp>
      <p:sp>
        <p:nvSpPr>
          <p:cNvPr id="6" name="CuadroTexto 5">
            <a:extLst>
              <a:ext uri="{FF2B5EF4-FFF2-40B4-BE49-F238E27FC236}">
                <a16:creationId xmlns:a16="http://schemas.microsoft.com/office/drawing/2014/main" id="{518564B1-3A21-D914-249F-43E9B5AC7268}"/>
              </a:ext>
            </a:extLst>
          </p:cNvPr>
          <p:cNvSpPr txBox="1"/>
          <p:nvPr/>
        </p:nvSpPr>
        <p:spPr>
          <a:xfrm>
            <a:off x="6743368" y="2986138"/>
            <a:ext cx="4354449" cy="1154675"/>
          </a:xfrm>
          <a:prstGeom prst="rect">
            <a:avLst/>
          </a:prstGeom>
          <a:noFill/>
        </p:spPr>
        <p:txBody>
          <a:bodyPr wrap="square" rtlCol="0">
            <a:spAutoFit/>
          </a:bodyPr>
          <a:lstStyle/>
          <a:p>
            <a:pPr algn="just">
              <a:lnSpc>
                <a:spcPct val="150000"/>
              </a:lnSpc>
            </a:pPr>
            <a:r>
              <a:rPr lang="es-ES" sz="1600" dirty="0">
                <a:latin typeface="Arial" panose="020B0604020202020204" pitchFamily="34" charset="0"/>
                <a:cs typeface="Arial" panose="020B0604020202020204" pitchFamily="34" charset="0"/>
              </a:rPr>
              <a:t>ABCDEFGHIJKLMNOPQRSTUVWXYZ</a:t>
            </a:r>
          </a:p>
          <a:p>
            <a:pPr algn="just">
              <a:lnSpc>
                <a:spcPct val="150000"/>
              </a:lnSpc>
            </a:pPr>
            <a:r>
              <a:rPr lang="es-ES" sz="1600" dirty="0">
                <a:latin typeface="Arial" panose="020B0604020202020204" pitchFamily="34" charset="0"/>
                <a:cs typeface="Arial" panose="020B0604020202020204" pitchFamily="34" charset="0"/>
              </a:rPr>
              <a:t>Abcdefghijklmnopqrstuvwxyz</a:t>
            </a:r>
          </a:p>
          <a:p>
            <a:pPr algn="just">
              <a:lnSpc>
                <a:spcPct val="150000"/>
              </a:lnSpc>
            </a:pPr>
            <a:r>
              <a:rPr lang="es-ES" sz="1600" dirty="0">
                <a:latin typeface="Arial" panose="020B0604020202020204" pitchFamily="34" charset="0"/>
                <a:cs typeface="Arial" panose="020B0604020202020204" pitchFamily="34" charset="0"/>
              </a:rPr>
              <a:t>1234567890</a:t>
            </a:r>
          </a:p>
        </p:txBody>
      </p:sp>
      <p:pic>
        <p:nvPicPr>
          <p:cNvPr id="8" name="Imagen 7" descr="Logotipo&#10;&#10;Descripción generada automáticamente">
            <a:extLst>
              <a:ext uri="{FF2B5EF4-FFF2-40B4-BE49-F238E27FC236}">
                <a16:creationId xmlns:a16="http://schemas.microsoft.com/office/drawing/2014/main" id="{2831E1A9-2FF5-60C1-9FF4-5BCAC897A33D}"/>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spTree>
    <p:extLst>
      <p:ext uri="{BB962C8B-B14F-4D97-AF65-F5344CB8AC3E}">
        <p14:creationId xmlns:p14="http://schemas.microsoft.com/office/powerpoint/2010/main" val="364510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E260C3-7434-9EF1-B5D3-E91682D46130}"/>
              </a:ext>
            </a:extLst>
          </p:cNvPr>
          <p:cNvSpPr txBox="1"/>
          <p:nvPr/>
        </p:nvSpPr>
        <p:spPr>
          <a:xfrm>
            <a:off x="3286125" y="650877"/>
            <a:ext cx="5676900" cy="584775"/>
          </a:xfrm>
          <a:prstGeom prst="rect">
            <a:avLst/>
          </a:prstGeom>
          <a:noFill/>
        </p:spPr>
        <p:txBody>
          <a:bodyPr wrap="square" rtlCol="0">
            <a:spAutoFit/>
          </a:bodyPr>
          <a:lstStyle/>
          <a:p>
            <a:pPr algn="ctr">
              <a:defRPr/>
            </a:pPr>
            <a:r>
              <a:rPr lang="es-ES" sz="3200" dirty="0">
                <a:latin typeface="Aptos" panose="02110004020202020204"/>
              </a:rPr>
              <a:t>COMPONENTES</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22302"/>
            <a:ext cx="5676900" cy="584775"/>
          </a:xfrm>
          <a:prstGeom prst="rect">
            <a:avLst/>
          </a:prstGeom>
          <a:noFill/>
        </p:spPr>
        <p:txBody>
          <a:bodyPr wrap="square" rtlCol="0">
            <a:spAutoFit/>
          </a:bodyPr>
          <a:lstStyle/>
          <a:p>
            <a:pPr algn="ctr">
              <a:defRPr/>
            </a:pPr>
            <a:r>
              <a:rPr lang="es-ES" sz="3200" dirty="0">
                <a:solidFill>
                  <a:prstClr val="white"/>
                </a:solidFill>
                <a:latin typeface="Aptos" panose="02110004020202020204"/>
              </a:rPr>
              <a:t>COMPONENTES</a:t>
            </a:r>
          </a:p>
        </p:txBody>
      </p:sp>
      <p:pic>
        <p:nvPicPr>
          <p:cNvPr id="4" name="Imagen 3" descr="Logotipo&#10;&#10;Descripción generada automáticamente">
            <a:extLst>
              <a:ext uri="{FF2B5EF4-FFF2-40B4-BE49-F238E27FC236}">
                <a16:creationId xmlns:a16="http://schemas.microsoft.com/office/drawing/2014/main" id="{95077C6E-7A05-6B90-2AF8-54567D8D79E4}"/>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sp>
        <p:nvSpPr>
          <p:cNvPr id="5" name="Rectángulo: esquinas redondeadas 4">
            <a:extLst>
              <a:ext uri="{FF2B5EF4-FFF2-40B4-BE49-F238E27FC236}">
                <a16:creationId xmlns:a16="http://schemas.microsoft.com/office/drawing/2014/main" id="{23D49EB5-D34F-9D19-EBE1-23DC42DB97F9}"/>
              </a:ext>
            </a:extLst>
          </p:cNvPr>
          <p:cNvSpPr/>
          <p:nvPr/>
        </p:nvSpPr>
        <p:spPr>
          <a:xfrm>
            <a:off x="973681" y="1762550"/>
            <a:ext cx="1920875" cy="584776"/>
          </a:xfrm>
          <a:prstGeom prst="roundRect">
            <a:avLst/>
          </a:prstGeom>
          <a:solidFill>
            <a:srgbClr val="EFF500"/>
          </a:solidFill>
        </p:spPr>
        <p:style>
          <a:lnRef idx="2">
            <a:schemeClr val="accent3">
              <a:shade val="15000"/>
            </a:schemeClr>
          </a:lnRef>
          <a:fillRef idx="1">
            <a:schemeClr val="accent3"/>
          </a:fillRef>
          <a:effectRef idx="0">
            <a:schemeClr val="accent3"/>
          </a:effectRef>
          <a:fontRef idx="minor">
            <a:schemeClr val="lt1"/>
          </a:fontRef>
        </p:style>
        <p:txBody>
          <a:bodyPr wrap="square" rtlCol="0" anchor="ctr" anchorCtr="1"/>
          <a:lstStyle/>
          <a:p>
            <a:pPr algn="ctr"/>
            <a:r>
              <a:rPr lang="es-ES" dirty="0">
                <a:solidFill>
                  <a:schemeClr val="tx1"/>
                </a:solidFill>
                <a:latin typeface="Arial" panose="020B0604020202020204" pitchFamily="34" charset="0"/>
                <a:cs typeface="Arial" panose="020B0604020202020204" pitchFamily="34" charset="0"/>
              </a:rPr>
              <a:t>Botón</a:t>
            </a:r>
          </a:p>
        </p:txBody>
      </p:sp>
      <p:sp>
        <p:nvSpPr>
          <p:cNvPr id="6" name="Rectángulo: esquinas redondeadas 5">
            <a:extLst>
              <a:ext uri="{FF2B5EF4-FFF2-40B4-BE49-F238E27FC236}">
                <a16:creationId xmlns:a16="http://schemas.microsoft.com/office/drawing/2014/main" id="{7CF7DAA8-48DE-2846-28E0-D533212810CA}"/>
              </a:ext>
            </a:extLst>
          </p:cNvPr>
          <p:cNvSpPr/>
          <p:nvPr/>
        </p:nvSpPr>
        <p:spPr>
          <a:xfrm>
            <a:off x="973681" y="2682330"/>
            <a:ext cx="933496" cy="584776"/>
          </a:xfrm>
          <a:prstGeom prst="roundRect">
            <a:avLst/>
          </a:prstGeom>
          <a:solidFill>
            <a:srgbClr val="EFF500"/>
          </a:solidFill>
        </p:spPr>
        <p:style>
          <a:lnRef idx="2">
            <a:schemeClr val="accent3">
              <a:shade val="15000"/>
            </a:schemeClr>
          </a:lnRef>
          <a:fillRef idx="1">
            <a:schemeClr val="accent3"/>
          </a:fillRef>
          <a:effectRef idx="0">
            <a:schemeClr val="accent3"/>
          </a:effectRef>
          <a:fontRef idx="minor">
            <a:schemeClr val="lt1"/>
          </a:fontRef>
        </p:style>
        <p:txBody>
          <a:bodyPr wrap="square" rtlCol="0" anchor="ctr" anchorCtr="1"/>
          <a:lstStyle/>
          <a:p>
            <a:pPr algn="ctr"/>
            <a:r>
              <a:rPr lang="es-ES" dirty="0">
                <a:solidFill>
                  <a:schemeClr val="tx1"/>
                </a:solidFill>
                <a:latin typeface="Arial" panose="020B0604020202020204" pitchFamily="34" charset="0"/>
                <a:cs typeface="Arial" panose="020B0604020202020204" pitchFamily="34" charset="0"/>
              </a:rPr>
              <a:t>Botón</a:t>
            </a:r>
          </a:p>
        </p:txBody>
      </p:sp>
      <p:sp>
        <p:nvSpPr>
          <p:cNvPr id="7" name="Rectángulo: esquinas redondeadas 6">
            <a:extLst>
              <a:ext uri="{FF2B5EF4-FFF2-40B4-BE49-F238E27FC236}">
                <a16:creationId xmlns:a16="http://schemas.microsoft.com/office/drawing/2014/main" id="{586769C1-62E0-9710-87CD-F2480D2845AA}"/>
              </a:ext>
            </a:extLst>
          </p:cNvPr>
          <p:cNvSpPr/>
          <p:nvPr/>
        </p:nvSpPr>
        <p:spPr>
          <a:xfrm>
            <a:off x="973681" y="3631262"/>
            <a:ext cx="4204744" cy="1942802"/>
          </a:xfrm>
          <a:prstGeom prst="roundRect">
            <a:avLst/>
          </a:prstGeom>
          <a:solidFill>
            <a:srgbClr val="FEFFD9"/>
          </a:solidFill>
        </p:spPr>
        <p:style>
          <a:lnRef idx="2">
            <a:schemeClr val="accent3">
              <a:shade val="15000"/>
            </a:schemeClr>
          </a:lnRef>
          <a:fillRef idx="1">
            <a:schemeClr val="accent3"/>
          </a:fillRef>
          <a:effectRef idx="0">
            <a:schemeClr val="accent3"/>
          </a:effectRef>
          <a:fontRef idx="minor">
            <a:schemeClr val="lt1"/>
          </a:fontRef>
        </p:style>
        <p:txBody>
          <a:bodyPr vert="horz" wrap="square" rtlCol="0" anchor="t" anchorCtr="0"/>
          <a:lstStyle/>
          <a:p>
            <a:pPr algn="ctr"/>
            <a:endParaRPr lang="es-ES" dirty="0">
              <a:solidFill>
                <a:schemeClr val="tx1"/>
              </a:solidFill>
            </a:endParaRPr>
          </a:p>
        </p:txBody>
      </p:sp>
      <p:sp>
        <p:nvSpPr>
          <p:cNvPr id="8" name="CuadroTexto 7">
            <a:extLst>
              <a:ext uri="{FF2B5EF4-FFF2-40B4-BE49-F238E27FC236}">
                <a16:creationId xmlns:a16="http://schemas.microsoft.com/office/drawing/2014/main" id="{91ED9326-4AE0-6327-72D9-4FCCE43FD8A7}"/>
              </a:ext>
            </a:extLst>
          </p:cNvPr>
          <p:cNvSpPr txBox="1"/>
          <p:nvPr/>
        </p:nvSpPr>
        <p:spPr>
          <a:xfrm>
            <a:off x="1062990" y="3741234"/>
            <a:ext cx="1727563" cy="369332"/>
          </a:xfrm>
          <a:prstGeom prst="rect">
            <a:avLst/>
          </a:prstGeom>
          <a:noFill/>
        </p:spPr>
        <p:txBody>
          <a:bodyPr wrap="square" rtlCol="0">
            <a:spAutoFit/>
          </a:bodyPr>
          <a:lstStyle/>
          <a:p>
            <a:r>
              <a:rPr lang="es-ES" dirty="0">
                <a:solidFill>
                  <a:schemeClr val="tx1">
                    <a:lumMod val="50000"/>
                    <a:lumOff val="50000"/>
                  </a:schemeClr>
                </a:solidFill>
                <a:latin typeface="Arial" panose="020B0604020202020204" pitchFamily="34" charset="0"/>
                <a:cs typeface="Arial" panose="020B0604020202020204" pitchFamily="34" charset="0"/>
              </a:rPr>
              <a:t>Escriba aquí…</a:t>
            </a:r>
          </a:p>
        </p:txBody>
      </p:sp>
      <p:sp>
        <p:nvSpPr>
          <p:cNvPr id="9" name="Rectángulo: esquinas redondeadas 8">
            <a:extLst>
              <a:ext uri="{FF2B5EF4-FFF2-40B4-BE49-F238E27FC236}">
                <a16:creationId xmlns:a16="http://schemas.microsoft.com/office/drawing/2014/main" id="{E53B866C-7C88-DA9E-E83E-034197C23594}"/>
              </a:ext>
            </a:extLst>
          </p:cNvPr>
          <p:cNvSpPr/>
          <p:nvPr/>
        </p:nvSpPr>
        <p:spPr>
          <a:xfrm>
            <a:off x="3257552" y="1762550"/>
            <a:ext cx="1920875" cy="584776"/>
          </a:xfrm>
          <a:prstGeom prst="roundRect">
            <a:avLst/>
          </a:prstGeom>
          <a:solidFill>
            <a:srgbClr val="9EA200"/>
          </a:solidFill>
        </p:spPr>
        <p:style>
          <a:lnRef idx="2">
            <a:schemeClr val="accent3">
              <a:shade val="15000"/>
            </a:schemeClr>
          </a:lnRef>
          <a:fillRef idx="1">
            <a:schemeClr val="accent3"/>
          </a:fillRef>
          <a:effectRef idx="0">
            <a:schemeClr val="accent3"/>
          </a:effectRef>
          <a:fontRef idx="minor">
            <a:schemeClr val="lt1"/>
          </a:fontRef>
        </p:style>
        <p:txBody>
          <a:bodyPr wrap="square" rtlCol="0" anchor="ctr" anchorCtr="1"/>
          <a:lstStyle/>
          <a:p>
            <a:pPr algn="ctr"/>
            <a:r>
              <a:rPr lang="es-ES" dirty="0">
                <a:solidFill>
                  <a:schemeClr val="tx1"/>
                </a:solidFill>
                <a:latin typeface="Arial" panose="020B0604020202020204" pitchFamily="34" charset="0"/>
                <a:cs typeface="Arial" panose="020B0604020202020204" pitchFamily="34" charset="0"/>
              </a:rPr>
              <a:t>Botón pulsado</a:t>
            </a:r>
          </a:p>
        </p:txBody>
      </p:sp>
      <p:sp>
        <p:nvSpPr>
          <p:cNvPr id="12" name="Rectángulo: esquinas redondeadas 11">
            <a:extLst>
              <a:ext uri="{FF2B5EF4-FFF2-40B4-BE49-F238E27FC236}">
                <a16:creationId xmlns:a16="http://schemas.microsoft.com/office/drawing/2014/main" id="{68C08748-EF93-64A3-0DC8-B99550BED2A5}"/>
              </a:ext>
            </a:extLst>
          </p:cNvPr>
          <p:cNvSpPr/>
          <p:nvPr/>
        </p:nvSpPr>
        <p:spPr>
          <a:xfrm>
            <a:off x="2216829" y="2682330"/>
            <a:ext cx="933496" cy="584776"/>
          </a:xfrm>
          <a:prstGeom prst="roundRect">
            <a:avLst/>
          </a:prstGeom>
          <a:solidFill>
            <a:srgbClr val="A0A400"/>
          </a:solidFill>
        </p:spPr>
        <p:style>
          <a:lnRef idx="2">
            <a:schemeClr val="accent3">
              <a:shade val="15000"/>
            </a:schemeClr>
          </a:lnRef>
          <a:fillRef idx="1">
            <a:schemeClr val="accent3"/>
          </a:fillRef>
          <a:effectRef idx="0">
            <a:schemeClr val="accent3"/>
          </a:effectRef>
          <a:fontRef idx="minor">
            <a:schemeClr val="lt1"/>
          </a:fontRef>
        </p:style>
        <p:txBody>
          <a:bodyPr wrap="square" rtlCol="0" anchor="ctr" anchorCtr="1"/>
          <a:lstStyle/>
          <a:p>
            <a:pPr algn="ctr"/>
            <a:r>
              <a:rPr lang="es-ES" sz="1400" dirty="0">
                <a:solidFill>
                  <a:schemeClr val="tx1"/>
                </a:solidFill>
                <a:latin typeface="Arial" panose="020B0604020202020204" pitchFamily="34" charset="0"/>
                <a:cs typeface="Arial" panose="020B0604020202020204" pitchFamily="34" charset="0"/>
              </a:rPr>
              <a:t>Botón</a:t>
            </a:r>
          </a:p>
          <a:p>
            <a:pPr algn="ctr"/>
            <a:r>
              <a:rPr lang="es-ES" sz="1400" dirty="0">
                <a:solidFill>
                  <a:schemeClr val="tx1"/>
                </a:solidFill>
                <a:latin typeface="Arial" panose="020B0604020202020204" pitchFamily="34" charset="0"/>
                <a:cs typeface="Arial" panose="020B0604020202020204" pitchFamily="34" charset="0"/>
              </a:rPr>
              <a:t>pulsado</a:t>
            </a:r>
          </a:p>
        </p:txBody>
      </p:sp>
      <p:sp>
        <p:nvSpPr>
          <p:cNvPr id="13" name="Rectángulo: esquinas redondeadas 12">
            <a:extLst>
              <a:ext uri="{FF2B5EF4-FFF2-40B4-BE49-F238E27FC236}">
                <a16:creationId xmlns:a16="http://schemas.microsoft.com/office/drawing/2014/main" id="{33C7C2D5-E6EF-BDA3-0F85-A83B65B0B6E6}"/>
              </a:ext>
            </a:extLst>
          </p:cNvPr>
          <p:cNvSpPr/>
          <p:nvPr/>
        </p:nvSpPr>
        <p:spPr>
          <a:xfrm>
            <a:off x="5675811" y="1762550"/>
            <a:ext cx="228600" cy="3811514"/>
          </a:xfrm>
          <a:prstGeom prst="roundRect">
            <a:avLst/>
          </a:prstGeom>
          <a:solidFill>
            <a:srgbClr val="FEFF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C21DF203-744A-E779-D826-581BB373B937}"/>
              </a:ext>
            </a:extLst>
          </p:cNvPr>
          <p:cNvSpPr/>
          <p:nvPr/>
        </p:nvSpPr>
        <p:spPr>
          <a:xfrm>
            <a:off x="5675811" y="2090059"/>
            <a:ext cx="228600" cy="257269"/>
          </a:xfrm>
          <a:prstGeom prst="roundRect">
            <a:avLst/>
          </a:prstGeom>
          <a:solidFill>
            <a:srgbClr val="EFF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de flecha 15">
            <a:extLst>
              <a:ext uri="{FF2B5EF4-FFF2-40B4-BE49-F238E27FC236}">
                <a16:creationId xmlns:a16="http://schemas.microsoft.com/office/drawing/2014/main" id="{DA526FBD-3D6C-7711-D3CD-FF4EC5861D25}"/>
              </a:ext>
            </a:extLst>
          </p:cNvPr>
          <p:cNvCxnSpPr/>
          <p:nvPr/>
        </p:nvCxnSpPr>
        <p:spPr>
          <a:xfrm flipV="1">
            <a:off x="5793377" y="1894116"/>
            <a:ext cx="0" cy="130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E8B1605C-4817-4ADF-07A5-A8D1B3E616DE}"/>
              </a:ext>
            </a:extLst>
          </p:cNvPr>
          <p:cNvCxnSpPr/>
          <p:nvPr/>
        </p:nvCxnSpPr>
        <p:spPr>
          <a:xfrm>
            <a:off x="5790111" y="2429693"/>
            <a:ext cx="0" cy="156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Diagrama de flujo: conector 21">
            <a:extLst>
              <a:ext uri="{FF2B5EF4-FFF2-40B4-BE49-F238E27FC236}">
                <a16:creationId xmlns:a16="http://schemas.microsoft.com/office/drawing/2014/main" id="{AB82F0BB-9917-F042-4F11-C5F28EA13F57}"/>
              </a:ext>
            </a:extLst>
          </p:cNvPr>
          <p:cNvSpPr/>
          <p:nvPr/>
        </p:nvSpPr>
        <p:spPr>
          <a:xfrm>
            <a:off x="6746967" y="1943905"/>
            <a:ext cx="228600" cy="222069"/>
          </a:xfrm>
          <a:prstGeom prst="flowChartConnector">
            <a:avLst/>
          </a:prstGeom>
          <a:solidFill>
            <a:srgbClr val="FEFF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Diagrama de flujo: conector 22">
            <a:extLst>
              <a:ext uri="{FF2B5EF4-FFF2-40B4-BE49-F238E27FC236}">
                <a16:creationId xmlns:a16="http://schemas.microsoft.com/office/drawing/2014/main" id="{18A8097C-A556-D0A7-04B4-07ECAF2FE959}"/>
              </a:ext>
            </a:extLst>
          </p:cNvPr>
          <p:cNvSpPr/>
          <p:nvPr/>
        </p:nvSpPr>
        <p:spPr>
          <a:xfrm>
            <a:off x="6795783" y="1993477"/>
            <a:ext cx="130968" cy="12292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5F3AEB9-243F-FB5F-1D86-1082C5F8C54B}"/>
              </a:ext>
            </a:extLst>
          </p:cNvPr>
          <p:cNvSpPr txBox="1"/>
          <p:nvPr/>
        </p:nvSpPr>
        <p:spPr>
          <a:xfrm>
            <a:off x="7129967" y="1870271"/>
            <a:ext cx="1659429" cy="369332"/>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Radio pulsado</a:t>
            </a:r>
          </a:p>
        </p:txBody>
      </p:sp>
      <p:sp>
        <p:nvSpPr>
          <p:cNvPr id="25" name="Diagrama de flujo: conector 24">
            <a:extLst>
              <a:ext uri="{FF2B5EF4-FFF2-40B4-BE49-F238E27FC236}">
                <a16:creationId xmlns:a16="http://schemas.microsoft.com/office/drawing/2014/main" id="{CA93C67A-A2E7-9D62-57BC-9C16C6A45405}"/>
              </a:ext>
            </a:extLst>
          </p:cNvPr>
          <p:cNvSpPr/>
          <p:nvPr/>
        </p:nvSpPr>
        <p:spPr>
          <a:xfrm>
            <a:off x="6743533" y="2529056"/>
            <a:ext cx="228600" cy="222069"/>
          </a:xfrm>
          <a:prstGeom prst="flowChartConnector">
            <a:avLst/>
          </a:prstGeom>
          <a:solidFill>
            <a:srgbClr val="FEFF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2836E45B-6C12-34CC-7937-4AF6C209B480}"/>
              </a:ext>
            </a:extLst>
          </p:cNvPr>
          <p:cNvSpPr txBox="1"/>
          <p:nvPr/>
        </p:nvSpPr>
        <p:spPr>
          <a:xfrm>
            <a:off x="7129967" y="2455422"/>
            <a:ext cx="1838965" cy="369332"/>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Radio sin pulsar</a:t>
            </a:r>
          </a:p>
        </p:txBody>
      </p:sp>
      <p:sp>
        <p:nvSpPr>
          <p:cNvPr id="27" name="Rectángulo: esquinas redondeadas 26">
            <a:extLst>
              <a:ext uri="{FF2B5EF4-FFF2-40B4-BE49-F238E27FC236}">
                <a16:creationId xmlns:a16="http://schemas.microsoft.com/office/drawing/2014/main" id="{43DE5F1C-54C5-A766-AC45-FBBF3A9FB1FE}"/>
              </a:ext>
            </a:extLst>
          </p:cNvPr>
          <p:cNvSpPr/>
          <p:nvPr/>
        </p:nvSpPr>
        <p:spPr>
          <a:xfrm>
            <a:off x="6738030" y="3326183"/>
            <a:ext cx="4204744" cy="361981"/>
          </a:xfrm>
          <a:prstGeom prst="roundRect">
            <a:avLst/>
          </a:prstGeom>
          <a:solidFill>
            <a:srgbClr val="FEFFD9"/>
          </a:solidFill>
        </p:spPr>
        <p:style>
          <a:lnRef idx="2">
            <a:schemeClr val="accent3">
              <a:shade val="15000"/>
            </a:schemeClr>
          </a:lnRef>
          <a:fillRef idx="1">
            <a:schemeClr val="accent3"/>
          </a:fillRef>
          <a:effectRef idx="0">
            <a:schemeClr val="accent3"/>
          </a:effectRef>
          <a:fontRef idx="minor">
            <a:schemeClr val="lt1"/>
          </a:fontRef>
        </p:style>
        <p:txBody>
          <a:bodyPr vert="horz" wrap="square" rtlCol="0" anchor="t" anchorCtr="0"/>
          <a:lstStyle/>
          <a:p>
            <a:pPr algn="ctr"/>
            <a:endParaRPr lang="es-ES" dirty="0">
              <a:solidFill>
                <a:schemeClr val="tx1"/>
              </a:solidFill>
            </a:endParaRPr>
          </a:p>
        </p:txBody>
      </p:sp>
      <p:sp>
        <p:nvSpPr>
          <p:cNvPr id="28" name="CuadroTexto 27">
            <a:extLst>
              <a:ext uri="{FF2B5EF4-FFF2-40B4-BE49-F238E27FC236}">
                <a16:creationId xmlns:a16="http://schemas.microsoft.com/office/drawing/2014/main" id="{2F9C444B-43B9-C559-2978-A7E060E9727F}"/>
              </a:ext>
            </a:extLst>
          </p:cNvPr>
          <p:cNvSpPr txBox="1"/>
          <p:nvPr/>
        </p:nvSpPr>
        <p:spPr>
          <a:xfrm>
            <a:off x="6770293" y="3311452"/>
            <a:ext cx="1611339" cy="369332"/>
          </a:xfrm>
          <a:prstGeom prst="rect">
            <a:avLst/>
          </a:prstGeom>
          <a:noFill/>
        </p:spPr>
        <p:txBody>
          <a:bodyPr wrap="none" rtlCol="0">
            <a:spAutoFit/>
          </a:bodyPr>
          <a:lstStyle/>
          <a:p>
            <a:r>
              <a:rPr lang="es-ES" dirty="0">
                <a:solidFill>
                  <a:schemeClr val="tx1">
                    <a:lumMod val="50000"/>
                    <a:lumOff val="50000"/>
                  </a:schemeClr>
                </a:solidFill>
              </a:rPr>
              <a:t>Escriba aquí…</a:t>
            </a:r>
          </a:p>
        </p:txBody>
      </p:sp>
      <p:sp>
        <p:nvSpPr>
          <p:cNvPr id="29" name="Rectángulo: esquinas redondeadas 28">
            <a:extLst>
              <a:ext uri="{FF2B5EF4-FFF2-40B4-BE49-F238E27FC236}">
                <a16:creationId xmlns:a16="http://schemas.microsoft.com/office/drawing/2014/main" id="{5819DE5A-8864-7055-DFB1-F7D91D74013A}"/>
              </a:ext>
            </a:extLst>
          </p:cNvPr>
          <p:cNvSpPr/>
          <p:nvPr/>
        </p:nvSpPr>
        <p:spPr>
          <a:xfrm>
            <a:off x="6739075" y="4282415"/>
            <a:ext cx="2219492" cy="361981"/>
          </a:xfrm>
          <a:prstGeom prst="roundRect">
            <a:avLst/>
          </a:prstGeom>
          <a:solidFill>
            <a:srgbClr val="FEFFD9"/>
          </a:solidFill>
        </p:spPr>
        <p:style>
          <a:lnRef idx="2">
            <a:schemeClr val="accent3">
              <a:shade val="15000"/>
            </a:schemeClr>
          </a:lnRef>
          <a:fillRef idx="1">
            <a:schemeClr val="accent3"/>
          </a:fillRef>
          <a:effectRef idx="0">
            <a:schemeClr val="accent3"/>
          </a:effectRef>
          <a:fontRef idx="minor">
            <a:schemeClr val="lt1"/>
          </a:fontRef>
        </p:style>
        <p:txBody>
          <a:bodyPr vert="horz" wrap="square" rtlCol="0" anchor="t" anchorCtr="0"/>
          <a:lstStyle/>
          <a:p>
            <a:pPr algn="ctr"/>
            <a:endParaRPr lang="es-ES" dirty="0">
              <a:solidFill>
                <a:schemeClr val="tx1"/>
              </a:solidFill>
            </a:endParaRPr>
          </a:p>
        </p:txBody>
      </p:sp>
      <p:sp>
        <p:nvSpPr>
          <p:cNvPr id="30" name="CuadroTexto 29">
            <a:extLst>
              <a:ext uri="{FF2B5EF4-FFF2-40B4-BE49-F238E27FC236}">
                <a16:creationId xmlns:a16="http://schemas.microsoft.com/office/drawing/2014/main" id="{B70BEDF3-CB75-7338-9975-3C1DE1AA698F}"/>
              </a:ext>
            </a:extLst>
          </p:cNvPr>
          <p:cNvSpPr txBox="1"/>
          <p:nvPr/>
        </p:nvSpPr>
        <p:spPr>
          <a:xfrm>
            <a:off x="6751921" y="4277569"/>
            <a:ext cx="1168910" cy="369332"/>
          </a:xfrm>
          <a:prstGeom prst="rect">
            <a:avLst/>
          </a:prstGeom>
          <a:noFill/>
        </p:spPr>
        <p:txBody>
          <a:bodyPr wrap="none" rtlCol="0">
            <a:spAutoFit/>
          </a:bodyPr>
          <a:lstStyle/>
          <a:p>
            <a:r>
              <a:rPr lang="es-ES" dirty="0"/>
              <a:t>Selección</a:t>
            </a:r>
          </a:p>
        </p:txBody>
      </p:sp>
      <p:sp>
        <p:nvSpPr>
          <p:cNvPr id="31" name="Rectángulo: esquinas redondeadas 30">
            <a:extLst>
              <a:ext uri="{FF2B5EF4-FFF2-40B4-BE49-F238E27FC236}">
                <a16:creationId xmlns:a16="http://schemas.microsoft.com/office/drawing/2014/main" id="{76DD8167-7BDC-65C5-3CA5-2653D0B9DA11}"/>
              </a:ext>
            </a:extLst>
          </p:cNvPr>
          <p:cNvSpPr/>
          <p:nvPr/>
        </p:nvSpPr>
        <p:spPr>
          <a:xfrm>
            <a:off x="8643709" y="4286089"/>
            <a:ext cx="313509" cy="352295"/>
          </a:xfrm>
          <a:prstGeom prst="roundRect">
            <a:avLst/>
          </a:prstGeom>
          <a:solidFill>
            <a:srgbClr val="EFF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Diagrama de flujo: conector 34">
            <a:extLst>
              <a:ext uri="{FF2B5EF4-FFF2-40B4-BE49-F238E27FC236}">
                <a16:creationId xmlns:a16="http://schemas.microsoft.com/office/drawing/2014/main" id="{C0DDFE85-46F6-E847-114D-9A3FA6B51F6E}"/>
              </a:ext>
            </a:extLst>
          </p:cNvPr>
          <p:cNvSpPr/>
          <p:nvPr/>
        </p:nvSpPr>
        <p:spPr>
          <a:xfrm>
            <a:off x="6743533" y="5093184"/>
            <a:ext cx="130968" cy="12292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1" name="Conector recto 40">
            <a:extLst>
              <a:ext uri="{FF2B5EF4-FFF2-40B4-BE49-F238E27FC236}">
                <a16:creationId xmlns:a16="http://schemas.microsoft.com/office/drawing/2014/main" id="{6BEFB65D-CAA1-5BD4-6D02-7D1914118841}"/>
              </a:ext>
            </a:extLst>
          </p:cNvPr>
          <p:cNvCxnSpPr/>
          <p:nvPr/>
        </p:nvCxnSpPr>
        <p:spPr>
          <a:xfrm>
            <a:off x="6874503" y="5154646"/>
            <a:ext cx="3676817" cy="193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Diagrama de flujo: conector 41">
            <a:extLst>
              <a:ext uri="{FF2B5EF4-FFF2-40B4-BE49-F238E27FC236}">
                <a16:creationId xmlns:a16="http://schemas.microsoft.com/office/drawing/2014/main" id="{F254372C-8AF4-AECD-D3C4-8BAF05C67511}"/>
              </a:ext>
            </a:extLst>
          </p:cNvPr>
          <p:cNvSpPr/>
          <p:nvPr/>
        </p:nvSpPr>
        <p:spPr>
          <a:xfrm>
            <a:off x="10551318" y="5112515"/>
            <a:ext cx="130968" cy="12292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esquinas redondeadas 42">
            <a:extLst>
              <a:ext uri="{FF2B5EF4-FFF2-40B4-BE49-F238E27FC236}">
                <a16:creationId xmlns:a16="http://schemas.microsoft.com/office/drawing/2014/main" id="{BD5FDBA6-B56A-1522-3B3B-CC8D5DAE0B56}"/>
              </a:ext>
            </a:extLst>
          </p:cNvPr>
          <p:cNvSpPr/>
          <p:nvPr/>
        </p:nvSpPr>
        <p:spPr>
          <a:xfrm>
            <a:off x="7575961" y="5046148"/>
            <a:ext cx="65848" cy="216995"/>
          </a:xfrm>
          <a:prstGeom prst="roundRect">
            <a:avLst/>
          </a:prstGeom>
          <a:solidFill>
            <a:srgbClr val="EFF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4" name="Conector recto de flecha 43">
            <a:extLst>
              <a:ext uri="{FF2B5EF4-FFF2-40B4-BE49-F238E27FC236}">
                <a16:creationId xmlns:a16="http://schemas.microsoft.com/office/drawing/2014/main" id="{C70EB858-9B44-4404-0DC3-B53508422462}"/>
              </a:ext>
            </a:extLst>
          </p:cNvPr>
          <p:cNvCxnSpPr>
            <a:cxnSpLocks/>
          </p:cNvCxnSpPr>
          <p:nvPr/>
        </p:nvCxnSpPr>
        <p:spPr>
          <a:xfrm>
            <a:off x="8789396" y="4375150"/>
            <a:ext cx="0" cy="1933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207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E260C3-7434-9EF1-B5D3-E91682D46130}"/>
              </a:ext>
            </a:extLst>
          </p:cNvPr>
          <p:cNvSpPr txBox="1"/>
          <p:nvPr/>
        </p:nvSpPr>
        <p:spPr>
          <a:xfrm>
            <a:off x="3286125" y="650877"/>
            <a:ext cx="5676900" cy="584775"/>
          </a:xfrm>
          <a:prstGeom prst="rect">
            <a:avLst/>
          </a:prstGeom>
          <a:noFill/>
        </p:spPr>
        <p:txBody>
          <a:bodyPr wrap="square" rtlCol="0">
            <a:spAutoFit/>
          </a:bodyPr>
          <a:lstStyle/>
          <a:p>
            <a:pPr algn="ctr">
              <a:defRPr/>
            </a:pPr>
            <a:r>
              <a:rPr lang="es-ES" sz="3200" dirty="0">
                <a:solidFill>
                  <a:prstClr val="black"/>
                </a:solidFill>
                <a:latin typeface="Aptos" panose="02110004020202020204"/>
              </a:rPr>
              <a:t>IMÁGENES</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31826"/>
            <a:ext cx="5676900" cy="584775"/>
          </a:xfrm>
          <a:prstGeom prst="rect">
            <a:avLst/>
          </a:prstGeom>
          <a:noFill/>
        </p:spPr>
        <p:txBody>
          <a:bodyPr wrap="square" rtlCol="0">
            <a:spAutoFit/>
          </a:bodyPr>
          <a:lstStyle/>
          <a:p>
            <a:pPr algn="ctr">
              <a:defRPr/>
            </a:pPr>
            <a:r>
              <a:rPr lang="es-ES" sz="3200" dirty="0">
                <a:solidFill>
                  <a:prstClr val="white"/>
                </a:solidFill>
                <a:latin typeface="Aptos" panose="02110004020202020204"/>
              </a:rPr>
              <a:t>IMÁGENES</a:t>
            </a:r>
          </a:p>
        </p:txBody>
      </p:sp>
      <p:pic>
        <p:nvPicPr>
          <p:cNvPr id="4" name="Imagen 3" descr="Logotipo&#10;&#10;Descripción generada automáticamente">
            <a:extLst>
              <a:ext uri="{FF2B5EF4-FFF2-40B4-BE49-F238E27FC236}">
                <a16:creationId xmlns:a16="http://schemas.microsoft.com/office/drawing/2014/main" id="{5675FE06-DF52-7AA6-777F-3CF4657CB3E0}"/>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pic>
        <p:nvPicPr>
          <p:cNvPr id="8" name="Imagen 7" descr="Icono&#10;&#10;Descripción generada automáticamente">
            <a:extLst>
              <a:ext uri="{FF2B5EF4-FFF2-40B4-BE49-F238E27FC236}">
                <a16:creationId xmlns:a16="http://schemas.microsoft.com/office/drawing/2014/main" id="{A4611343-7A88-282F-85F7-3C7E1F4B5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932" y="4721623"/>
            <a:ext cx="2629401" cy="1725544"/>
          </a:xfrm>
          <a:prstGeom prst="rect">
            <a:avLst/>
          </a:prstGeom>
        </p:spPr>
      </p:pic>
      <p:pic>
        <p:nvPicPr>
          <p:cNvPr id="21" name="Imagen 20" descr="Reflejo en el espejo&#10;&#10;Descripción generada automáticamente con confianza media">
            <a:extLst>
              <a:ext uri="{FF2B5EF4-FFF2-40B4-BE49-F238E27FC236}">
                <a16:creationId xmlns:a16="http://schemas.microsoft.com/office/drawing/2014/main" id="{6536F124-2EC1-CFB7-0AF2-7F169D09C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17" y="2217507"/>
            <a:ext cx="752964" cy="752964"/>
          </a:xfrm>
          <a:prstGeom prst="rect">
            <a:avLst/>
          </a:prstGeom>
          <a:effectLst>
            <a:outerShdw blurRad="50800" dist="38100" dir="2700000" sx="101000" sy="101000" algn="tl" rotWithShape="0">
              <a:prstClr val="black">
                <a:alpha val="40000"/>
              </a:prstClr>
            </a:outerShdw>
          </a:effectLst>
        </p:spPr>
      </p:pic>
      <p:pic>
        <p:nvPicPr>
          <p:cNvPr id="23" name="Imagen 22" descr="Mano de persona sosteniendo teléfono celular en la mano&#10;&#10;Descripción generada automáticamente con confianza media">
            <a:extLst>
              <a:ext uri="{FF2B5EF4-FFF2-40B4-BE49-F238E27FC236}">
                <a16:creationId xmlns:a16="http://schemas.microsoft.com/office/drawing/2014/main" id="{3DCB769F-751A-639E-63A0-DA851F669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988" y="2179119"/>
            <a:ext cx="752964" cy="752964"/>
          </a:xfrm>
          <a:prstGeom prst="rect">
            <a:avLst/>
          </a:prstGeom>
          <a:effectLst>
            <a:outerShdw blurRad="50800" dist="38100" dir="2700000" sx="101000" sy="101000" algn="tl" rotWithShape="0">
              <a:prstClr val="black">
                <a:alpha val="40000"/>
              </a:prstClr>
            </a:outerShdw>
          </a:effectLst>
        </p:spPr>
      </p:pic>
      <p:pic>
        <p:nvPicPr>
          <p:cNvPr id="25" name="Imagen 24" descr="Un celular en la mano&#10;&#10;Descripción generada automáticamente">
            <a:extLst>
              <a:ext uri="{FF2B5EF4-FFF2-40B4-BE49-F238E27FC236}">
                <a16:creationId xmlns:a16="http://schemas.microsoft.com/office/drawing/2014/main" id="{D3EC3A32-C45F-5638-8753-5E209102AF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0158" y="2689574"/>
            <a:ext cx="752964" cy="752964"/>
          </a:xfrm>
          <a:prstGeom prst="rect">
            <a:avLst/>
          </a:prstGeom>
          <a:effectLst>
            <a:outerShdw blurRad="50800" dist="38100" dir="2700000" sx="101000" sy="101000" algn="tl" rotWithShape="0">
              <a:prstClr val="black">
                <a:alpha val="40000"/>
              </a:prstClr>
            </a:outerShdw>
          </a:effectLst>
        </p:spPr>
      </p:pic>
      <p:pic>
        <p:nvPicPr>
          <p:cNvPr id="29" name="Imagen 28" descr="Imagen de la pantalla de un celular con letras&#10;&#10;Descripción generada automáticamente con confianza media">
            <a:extLst>
              <a:ext uri="{FF2B5EF4-FFF2-40B4-BE49-F238E27FC236}">
                <a16:creationId xmlns:a16="http://schemas.microsoft.com/office/drawing/2014/main" id="{7C708708-358D-4411-34D5-CB4002EB84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0158" y="1669056"/>
            <a:ext cx="752964" cy="752964"/>
          </a:xfrm>
          <a:prstGeom prst="rect">
            <a:avLst/>
          </a:prstGeom>
          <a:effectLst>
            <a:outerShdw blurRad="50800" dist="38100" dir="2700000" sx="101000" sy="101000" algn="tl" rotWithShape="0">
              <a:prstClr val="black">
                <a:alpha val="40000"/>
              </a:prstClr>
            </a:outerShdw>
          </a:effectLst>
        </p:spPr>
      </p:pic>
      <p:pic>
        <p:nvPicPr>
          <p:cNvPr id="9" name="Picture 4" descr="Young Asian businesswoman sitting on the bench in an urban park working outdoors, logging in to her laptop and holding smartphone on hand with a security key lock icon on the screen. Privacy protection, internet and mobile security concept">
            <a:extLst>
              <a:ext uri="{FF2B5EF4-FFF2-40B4-BE49-F238E27FC236}">
                <a16:creationId xmlns:a16="http://schemas.microsoft.com/office/drawing/2014/main" id="{7F94F6A2-51E3-48BB-E9D6-82081F69EA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7081" y="2593989"/>
            <a:ext cx="2322286" cy="154884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Imagen de la pantalla de una ventana en una cocina&#10;&#10;Descripción generada automáticamente con confianza baja">
            <a:extLst>
              <a:ext uri="{FF2B5EF4-FFF2-40B4-BE49-F238E27FC236}">
                <a16:creationId xmlns:a16="http://schemas.microsoft.com/office/drawing/2014/main" id="{5DD01C56-EA25-3363-B59B-283C89AAB6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7082" y="1767149"/>
            <a:ext cx="1743930" cy="1164933"/>
          </a:xfrm>
          <a:prstGeom prst="rect">
            <a:avLst/>
          </a:prstGeom>
        </p:spPr>
      </p:pic>
      <p:pic>
        <p:nvPicPr>
          <p:cNvPr id="12" name="Picture 4" descr="Domótica en el hogar">
            <a:extLst>
              <a:ext uri="{FF2B5EF4-FFF2-40B4-BE49-F238E27FC236}">
                <a16:creationId xmlns:a16="http://schemas.microsoft.com/office/drawing/2014/main" id="{D3EC0208-CB5A-97B2-D1AB-1DB3BF3CDC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5904" y="3232665"/>
            <a:ext cx="1750258" cy="117819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4" name="Picture 2" descr="Componentes claves de los servidores: qué debes saber | Comunidad FS">
            <a:extLst>
              <a:ext uri="{FF2B5EF4-FFF2-40B4-BE49-F238E27FC236}">
                <a16:creationId xmlns:a16="http://schemas.microsoft.com/office/drawing/2014/main" id="{6B86B7BE-B8E8-4393-AFD9-6192AC7A682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15389"/>
          <a:stretch/>
        </p:blipFill>
        <p:spPr bwMode="auto">
          <a:xfrm>
            <a:off x="7559965" y="4740496"/>
            <a:ext cx="1767858" cy="117545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6" name="Imagen 15" descr="Una taza de cafe&#10;&#10;Descripción generada automáticamente con confianza baja">
            <a:extLst>
              <a:ext uri="{FF2B5EF4-FFF2-40B4-BE49-F238E27FC236}">
                <a16:creationId xmlns:a16="http://schemas.microsoft.com/office/drawing/2014/main" id="{889AF1C5-49EE-C7A8-B0E4-6A2507A2EF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655" y="4495096"/>
            <a:ext cx="776028" cy="1385764"/>
          </a:xfrm>
          <a:prstGeom prst="rect">
            <a:avLst/>
          </a:prstGeom>
        </p:spPr>
      </p:pic>
      <p:pic>
        <p:nvPicPr>
          <p:cNvPr id="17" name="Imagen 16" descr="Interfaz de usuario gráfica&#10;&#10;Descripción generada automáticamente">
            <a:extLst>
              <a:ext uri="{FF2B5EF4-FFF2-40B4-BE49-F238E27FC236}">
                <a16:creationId xmlns:a16="http://schemas.microsoft.com/office/drawing/2014/main" id="{F4984571-C353-E920-AE53-A92F62C2FD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1418" y="5051407"/>
            <a:ext cx="1105274" cy="1065975"/>
          </a:xfrm>
          <a:prstGeom prst="rect">
            <a:avLst/>
          </a:prstGeom>
        </p:spPr>
      </p:pic>
      <p:pic>
        <p:nvPicPr>
          <p:cNvPr id="18" name="Picture 2" descr="Proyector Xiaomi Mi 4K UHD Laser Projector 150'' - 2">
            <a:extLst>
              <a:ext uri="{FF2B5EF4-FFF2-40B4-BE49-F238E27FC236}">
                <a16:creationId xmlns:a16="http://schemas.microsoft.com/office/drawing/2014/main" id="{85E8DB70-5FF2-078D-8F6C-49694D7034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34370" y="1755287"/>
            <a:ext cx="1145908" cy="11459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ptoma Premium Creative Touch Serie 5 de 86&quot; Pantalla Interactiva Certificación Google EDLA Táctil">
            <a:extLst>
              <a:ext uri="{FF2B5EF4-FFF2-40B4-BE49-F238E27FC236}">
                <a16:creationId xmlns:a16="http://schemas.microsoft.com/office/drawing/2014/main" id="{6F314BC4-3711-67DB-25A5-64F31426799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40419" y="3285786"/>
            <a:ext cx="1125070" cy="1125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ptoma 3652RK 65&quot; Pantalla Plana Interactiva Creative Touch Serie 3 LED UltraHD 4K">
            <a:extLst>
              <a:ext uri="{FF2B5EF4-FFF2-40B4-BE49-F238E27FC236}">
                <a16:creationId xmlns:a16="http://schemas.microsoft.com/office/drawing/2014/main" id="{04737E6B-01D0-6D3C-4D3A-90F4E1F0AD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34370" y="4839832"/>
            <a:ext cx="1092411" cy="10924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ower Dynamics WCS50 Conjunto activo de altavoces de techo con WIFI/BT 5,25&quot; 952590 - 1">
            <a:extLst>
              <a:ext uri="{FF2B5EF4-FFF2-40B4-BE49-F238E27FC236}">
                <a16:creationId xmlns:a16="http://schemas.microsoft.com/office/drawing/2014/main" id="{D6749114-1B18-D4BE-C545-B25A19BA4F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7421" y="4969354"/>
            <a:ext cx="1640109" cy="12300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logotipo de redes sociales en color blanco y negro 1972889 Vector en  Vecteezy">
            <a:extLst>
              <a:ext uri="{FF2B5EF4-FFF2-40B4-BE49-F238E27FC236}">
                <a16:creationId xmlns:a16="http://schemas.microsoft.com/office/drawing/2014/main" id="{58585664-A2E4-081E-2DC3-53B108B833B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64060"/>
          <a:stretch/>
        </p:blipFill>
        <p:spPr bwMode="auto">
          <a:xfrm>
            <a:off x="5144650" y="4330392"/>
            <a:ext cx="1255998" cy="451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Foto de dos colegas trabajando juntos en una sala de servidores">
            <a:extLst>
              <a:ext uri="{FF2B5EF4-FFF2-40B4-BE49-F238E27FC236}">
                <a16:creationId xmlns:a16="http://schemas.microsoft.com/office/drawing/2014/main" id="{536ABC52-F578-6BBF-CB4F-217D651A2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32587" y="3660483"/>
            <a:ext cx="2636827" cy="10800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1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Aptos" panose="02110004020202020204"/>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1" y="0"/>
            <a:ext cx="2822028"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1">
              <a:solidFill>
                <a:prstClr val="white"/>
              </a:solidFill>
              <a:latin typeface="Aptos" panose="02110004020202020204"/>
            </a:endParaRPr>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40" y="1316404"/>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DC7B2551-E5D2-F91D-6C92-B0734A6660FB}"/>
              </a:ext>
            </a:extLst>
          </p:cNvPr>
          <p:cNvSpPr txBox="1"/>
          <p:nvPr/>
        </p:nvSpPr>
        <p:spPr>
          <a:xfrm>
            <a:off x="3924181" y="4607443"/>
            <a:ext cx="4140877" cy="1200329"/>
          </a:xfrm>
          <a:prstGeom prst="rect">
            <a:avLst/>
          </a:prstGeom>
          <a:noFill/>
        </p:spPr>
        <p:txBody>
          <a:bodyPr wrap="none" rtlCol="0">
            <a:spAutoFit/>
          </a:bodyPr>
          <a:lstStyle/>
          <a:p>
            <a:r>
              <a:rPr lang="es-ES" sz="7200" noProof="1">
                <a:solidFill>
                  <a:prstClr val="white"/>
                </a:solidFill>
                <a:latin typeface="Elephant Pro" panose="00000500000000000000" pitchFamily="2" charset="0"/>
              </a:rPr>
              <a:t>Mock</a:t>
            </a:r>
            <a:r>
              <a:rPr lang="es-ES" sz="7200" dirty="0">
                <a:solidFill>
                  <a:prstClr val="white"/>
                </a:solidFill>
                <a:latin typeface="Elephant Pro" panose="00000500000000000000" pitchFamily="2" charset="0"/>
              </a:rPr>
              <a:t> up</a:t>
            </a:r>
          </a:p>
        </p:txBody>
      </p:sp>
    </p:spTree>
    <p:extLst>
      <p:ext uri="{BB962C8B-B14F-4D97-AF65-F5344CB8AC3E}">
        <p14:creationId xmlns:p14="http://schemas.microsoft.com/office/powerpoint/2010/main" val="133093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D966B6-0B1F-4BB2-CDDD-5973F8D93DE0}"/>
              </a:ext>
            </a:extLst>
          </p:cNvPr>
          <p:cNvSpPr txBox="1"/>
          <p:nvPr/>
        </p:nvSpPr>
        <p:spPr>
          <a:xfrm>
            <a:off x="3286125" y="651164"/>
            <a:ext cx="5676900" cy="584775"/>
          </a:xfrm>
          <a:prstGeom prst="rect">
            <a:avLst/>
          </a:prstGeom>
          <a:noFill/>
        </p:spPr>
        <p:txBody>
          <a:bodyPr wrap="square" rtlCol="0">
            <a:spAutoFit/>
          </a:bodyPr>
          <a:lstStyle/>
          <a:p>
            <a:pPr algn="ctr"/>
            <a:r>
              <a:rPr lang="es-ES" sz="3200" dirty="0">
                <a:solidFill>
                  <a:prstClr val="black"/>
                </a:solidFill>
                <a:latin typeface="Aptos" panose="02110004020202020204"/>
              </a:rPr>
              <a:t>MOCK UP</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73063" y="631571"/>
            <a:ext cx="5676900" cy="584775"/>
          </a:xfrm>
          <a:prstGeom prst="rect">
            <a:avLst/>
          </a:prstGeom>
          <a:noFill/>
        </p:spPr>
        <p:txBody>
          <a:bodyPr wrap="square" rtlCol="0">
            <a:spAutoFit/>
          </a:bodyPr>
          <a:lstStyle/>
          <a:p>
            <a:pPr algn="ctr"/>
            <a:r>
              <a:rPr lang="es-ES" sz="3200" dirty="0">
                <a:solidFill>
                  <a:prstClr val="white"/>
                </a:solidFill>
                <a:latin typeface="Aptos" panose="02110004020202020204"/>
              </a:rPr>
              <a:t>MOCK UP</a:t>
            </a:r>
          </a:p>
        </p:txBody>
      </p:sp>
      <p:pic>
        <p:nvPicPr>
          <p:cNvPr id="6" name="Imagen 5" descr="Logotipo&#10;&#10;Descripción generada automáticamente">
            <a:extLst>
              <a:ext uri="{FF2B5EF4-FFF2-40B4-BE49-F238E27FC236}">
                <a16:creationId xmlns:a16="http://schemas.microsoft.com/office/drawing/2014/main" id="{2C3D706F-A9C2-9A49-9152-7F01B4FC8D77}"/>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pic>
        <p:nvPicPr>
          <p:cNvPr id="13" name="Imagen 12" descr="Interfaz de usuario gráfica&#10;&#10;Descripción generada automáticamente">
            <a:extLst>
              <a:ext uri="{FF2B5EF4-FFF2-40B4-BE49-F238E27FC236}">
                <a16:creationId xmlns:a16="http://schemas.microsoft.com/office/drawing/2014/main" id="{930518C4-36A0-F197-252D-A9B93E5E4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031" y="631571"/>
            <a:ext cx="10081794" cy="7857185"/>
          </a:xfrm>
          <a:prstGeom prst="rect">
            <a:avLst/>
          </a:prstGeom>
        </p:spPr>
      </p:pic>
    </p:spTree>
    <p:extLst>
      <p:ext uri="{BB962C8B-B14F-4D97-AF65-F5344CB8AC3E}">
        <p14:creationId xmlns:p14="http://schemas.microsoft.com/office/powerpoint/2010/main" val="74015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0" y="0"/>
            <a:ext cx="2585545"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1">
              <a:ln>
                <a:noFill/>
              </a:ln>
              <a:solidFill>
                <a:prstClr val="white"/>
              </a:solidFill>
              <a:effectLst/>
              <a:uLnTx/>
              <a:uFillTx/>
              <a:latin typeface="Aptos" panose="02110004020202020204"/>
              <a:ea typeface="+mn-ea"/>
              <a:cs typeface="+mn-cs"/>
            </a:endParaRPr>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40" y="1316404"/>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DC7B2551-E5D2-F91D-6C92-B0734A6660FB}"/>
              </a:ext>
            </a:extLst>
          </p:cNvPr>
          <p:cNvSpPr txBox="1"/>
          <p:nvPr/>
        </p:nvSpPr>
        <p:spPr>
          <a:xfrm>
            <a:off x="3924181" y="4607443"/>
            <a:ext cx="464742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200" b="0" i="0" u="none" strike="noStrike" kern="1200" cap="none" spc="0" normalizeH="0" baseline="0" noProof="1">
                <a:ln>
                  <a:noFill/>
                </a:ln>
                <a:solidFill>
                  <a:prstClr val="white"/>
                </a:solidFill>
                <a:effectLst/>
                <a:uLnTx/>
                <a:uFillTx/>
                <a:latin typeface="Elephant Pro" panose="00000500000000000000" pitchFamily="2" charset="0"/>
                <a:ea typeface="+mn-ea"/>
                <a:cs typeface="+mn-cs"/>
              </a:rPr>
              <a:t>Prototipo</a:t>
            </a:r>
            <a:endParaRPr kumimoji="0" lang="es-ES" sz="7200" b="0" i="0" u="none" strike="noStrike" kern="1200" cap="none" spc="0" normalizeH="0" baseline="0" noProof="0" dirty="0">
              <a:ln>
                <a:noFill/>
              </a:ln>
              <a:solidFill>
                <a:prstClr val="white"/>
              </a:solidFill>
              <a:effectLst/>
              <a:uLnTx/>
              <a:uFillTx/>
              <a:latin typeface="Elephant Pro" panose="00000500000000000000" pitchFamily="2" charset="0"/>
              <a:ea typeface="+mn-ea"/>
              <a:cs typeface="+mn-cs"/>
            </a:endParaRPr>
          </a:p>
        </p:txBody>
      </p:sp>
    </p:spTree>
    <p:extLst>
      <p:ext uri="{BB962C8B-B14F-4D97-AF65-F5344CB8AC3E}">
        <p14:creationId xmlns:p14="http://schemas.microsoft.com/office/powerpoint/2010/main" val="92523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D966B6-0B1F-4BB2-CDDD-5973F8D93DE0}"/>
              </a:ext>
            </a:extLst>
          </p:cNvPr>
          <p:cNvSpPr txBox="1"/>
          <p:nvPr/>
        </p:nvSpPr>
        <p:spPr>
          <a:xfrm>
            <a:off x="3286125" y="651164"/>
            <a:ext cx="5676900" cy="584775"/>
          </a:xfrm>
          <a:prstGeom prst="rect">
            <a:avLst/>
          </a:prstGeom>
          <a:noFill/>
        </p:spPr>
        <p:txBody>
          <a:bodyPr wrap="square" rtlCol="0">
            <a:spAutoFit/>
          </a:bodyPr>
          <a:lstStyle/>
          <a:p>
            <a:pPr algn="ctr"/>
            <a:r>
              <a:rPr lang="es-ES" sz="3200" dirty="0">
                <a:solidFill>
                  <a:prstClr val="black"/>
                </a:solidFill>
                <a:latin typeface="Aptos" panose="02110004020202020204"/>
              </a:rPr>
              <a:t>ÍNDICE</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22588"/>
            <a:ext cx="5676900" cy="584775"/>
          </a:xfrm>
          <a:prstGeom prst="rect">
            <a:avLst/>
          </a:prstGeom>
          <a:noFill/>
        </p:spPr>
        <p:txBody>
          <a:bodyPr wrap="square" rtlCol="0">
            <a:spAutoFit/>
          </a:bodyPr>
          <a:lstStyle/>
          <a:p>
            <a:pPr algn="ctr"/>
            <a:r>
              <a:rPr lang="es-ES" sz="3200" dirty="0">
                <a:solidFill>
                  <a:prstClr val="white"/>
                </a:solidFill>
                <a:latin typeface="Aptos" panose="02110004020202020204"/>
              </a:rPr>
              <a:t>ÍNDICE</a:t>
            </a:r>
          </a:p>
        </p:txBody>
      </p:sp>
      <p:pic>
        <p:nvPicPr>
          <p:cNvPr id="6" name="Imagen 5" descr="Logotipo&#10;&#10;Descripción generada automáticamente">
            <a:extLst>
              <a:ext uri="{FF2B5EF4-FFF2-40B4-BE49-F238E27FC236}">
                <a16:creationId xmlns:a16="http://schemas.microsoft.com/office/drawing/2014/main" id="{2C3D706F-A9C2-9A49-9152-7F01B4FC8D77}"/>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sp>
        <p:nvSpPr>
          <p:cNvPr id="3" name="CuadroTexto 2">
            <a:extLst>
              <a:ext uri="{FF2B5EF4-FFF2-40B4-BE49-F238E27FC236}">
                <a16:creationId xmlns:a16="http://schemas.microsoft.com/office/drawing/2014/main" id="{CB0B3843-B707-2473-6FEF-B3C81F1278CA}"/>
              </a:ext>
            </a:extLst>
          </p:cNvPr>
          <p:cNvSpPr txBox="1"/>
          <p:nvPr/>
        </p:nvSpPr>
        <p:spPr>
          <a:xfrm>
            <a:off x="1543843" y="1760787"/>
            <a:ext cx="4555734" cy="416742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s-ES" sz="3600" dirty="0">
                <a:solidFill>
                  <a:schemeClr val="bg1"/>
                </a:solidFill>
              </a:rPr>
              <a:t>Wireframes</a:t>
            </a:r>
          </a:p>
          <a:p>
            <a:pPr marL="285750" indent="-285750">
              <a:lnSpc>
                <a:spcPct val="150000"/>
              </a:lnSpc>
              <a:buFont typeface="Arial" panose="020B0604020202020204" pitchFamily="34" charset="0"/>
              <a:buChar char="•"/>
            </a:pPr>
            <a:r>
              <a:rPr lang="es-ES" sz="3600" dirty="0">
                <a:solidFill>
                  <a:schemeClr val="bg1"/>
                </a:solidFill>
              </a:rPr>
              <a:t>Mapa de navegación</a:t>
            </a:r>
          </a:p>
          <a:p>
            <a:pPr marL="285750" indent="-285750">
              <a:lnSpc>
                <a:spcPct val="150000"/>
              </a:lnSpc>
              <a:buFont typeface="Arial" panose="020B0604020202020204" pitchFamily="34" charset="0"/>
              <a:buChar char="•"/>
            </a:pPr>
            <a:r>
              <a:rPr lang="es-ES" sz="3600" dirty="0">
                <a:solidFill>
                  <a:schemeClr val="bg1"/>
                </a:solidFill>
              </a:rPr>
              <a:t>Guía de estilos</a:t>
            </a:r>
          </a:p>
          <a:p>
            <a:pPr marL="285750" indent="-285750">
              <a:lnSpc>
                <a:spcPct val="150000"/>
              </a:lnSpc>
              <a:buFont typeface="Arial" panose="020B0604020202020204" pitchFamily="34" charset="0"/>
              <a:buChar char="•"/>
            </a:pPr>
            <a:r>
              <a:rPr lang="es-ES" sz="3600" dirty="0">
                <a:solidFill>
                  <a:schemeClr val="bg1"/>
                </a:solidFill>
              </a:rPr>
              <a:t>Mock up</a:t>
            </a:r>
          </a:p>
          <a:p>
            <a:pPr marL="285750" indent="-285750">
              <a:lnSpc>
                <a:spcPct val="150000"/>
              </a:lnSpc>
              <a:buFont typeface="Arial" panose="020B0604020202020204" pitchFamily="34" charset="0"/>
              <a:buChar char="•"/>
            </a:pPr>
            <a:r>
              <a:rPr lang="es-ES" sz="3600" dirty="0">
                <a:solidFill>
                  <a:schemeClr val="bg1"/>
                </a:solidFill>
              </a:rPr>
              <a:t>Prototipo</a:t>
            </a:r>
          </a:p>
        </p:txBody>
      </p:sp>
      <p:sp>
        <p:nvSpPr>
          <p:cNvPr id="5" name="CuadroTexto 4">
            <a:extLst>
              <a:ext uri="{FF2B5EF4-FFF2-40B4-BE49-F238E27FC236}">
                <a16:creationId xmlns:a16="http://schemas.microsoft.com/office/drawing/2014/main" id="{091C0411-3EF6-04E3-A457-375D1482444D}"/>
              </a:ext>
            </a:extLst>
          </p:cNvPr>
          <p:cNvSpPr txBox="1"/>
          <p:nvPr/>
        </p:nvSpPr>
        <p:spPr>
          <a:xfrm>
            <a:off x="3286125" y="1760787"/>
            <a:ext cx="7008447" cy="4167423"/>
          </a:xfrm>
          <a:prstGeom prst="rect">
            <a:avLst/>
          </a:prstGeom>
          <a:noFill/>
        </p:spPr>
        <p:txBody>
          <a:bodyPr wrap="square" rtlCol="0">
            <a:spAutoFit/>
          </a:bodyPr>
          <a:lstStyle/>
          <a:p>
            <a:pPr algn="r">
              <a:lnSpc>
                <a:spcPct val="150000"/>
              </a:lnSpc>
            </a:pPr>
            <a:r>
              <a:rPr lang="es-ES" sz="3600" dirty="0">
                <a:solidFill>
                  <a:srgbClr val="001DD6"/>
                </a:solidFill>
              </a:rPr>
              <a:t>………………</a:t>
            </a:r>
            <a:r>
              <a:rPr lang="es-ES" sz="3600" dirty="0">
                <a:solidFill>
                  <a:srgbClr val="015AEB"/>
                </a:solidFill>
              </a:rPr>
              <a:t>……………</a:t>
            </a:r>
            <a:r>
              <a:rPr lang="es-ES" sz="3600" dirty="0">
                <a:solidFill>
                  <a:srgbClr val="001DD6"/>
                </a:solidFill>
              </a:rPr>
              <a:t>…………3</a:t>
            </a:r>
          </a:p>
          <a:p>
            <a:pPr algn="r">
              <a:lnSpc>
                <a:spcPct val="150000"/>
              </a:lnSpc>
            </a:pPr>
            <a:r>
              <a:rPr lang="es-ES" sz="3600" dirty="0">
                <a:solidFill>
                  <a:srgbClr val="001DD6"/>
                </a:solidFill>
              </a:rPr>
              <a:t>…………</a:t>
            </a:r>
            <a:r>
              <a:rPr lang="es-ES" sz="3600" dirty="0">
                <a:solidFill>
                  <a:srgbClr val="015AEB"/>
                </a:solidFill>
              </a:rPr>
              <a:t>……………</a:t>
            </a:r>
            <a:r>
              <a:rPr lang="es-ES" sz="3600" dirty="0">
                <a:solidFill>
                  <a:srgbClr val="001DD6"/>
                </a:solidFill>
              </a:rPr>
              <a:t>….6</a:t>
            </a:r>
          </a:p>
          <a:p>
            <a:pPr algn="r">
              <a:lnSpc>
                <a:spcPct val="150000"/>
              </a:lnSpc>
            </a:pPr>
            <a:r>
              <a:rPr lang="es-ES" sz="3600" dirty="0">
                <a:solidFill>
                  <a:srgbClr val="001DD6"/>
                </a:solidFill>
              </a:rPr>
              <a:t>…..………..……</a:t>
            </a:r>
            <a:r>
              <a:rPr lang="es-ES" sz="3600" dirty="0">
                <a:solidFill>
                  <a:srgbClr val="015AEB"/>
                </a:solidFill>
              </a:rPr>
              <a:t>……………</a:t>
            </a:r>
            <a:r>
              <a:rPr lang="es-ES" sz="3600" dirty="0">
                <a:solidFill>
                  <a:srgbClr val="001DD6"/>
                </a:solidFill>
              </a:rPr>
              <a:t>...8</a:t>
            </a:r>
          </a:p>
          <a:p>
            <a:pPr algn="r">
              <a:lnSpc>
                <a:spcPct val="150000"/>
              </a:lnSpc>
            </a:pPr>
            <a:r>
              <a:rPr lang="es-ES" sz="3600" dirty="0">
                <a:solidFill>
                  <a:srgbClr val="001DD6"/>
                </a:solidFill>
              </a:rPr>
              <a:t>………………………………..……....14</a:t>
            </a:r>
          </a:p>
          <a:p>
            <a:pPr algn="r">
              <a:lnSpc>
                <a:spcPct val="150000"/>
              </a:lnSpc>
            </a:pPr>
            <a:r>
              <a:rPr lang="es-ES" sz="3600" dirty="0">
                <a:solidFill>
                  <a:srgbClr val="001DD6"/>
                </a:solidFill>
              </a:rPr>
              <a:t>.............................................16</a:t>
            </a:r>
          </a:p>
        </p:txBody>
      </p:sp>
    </p:spTree>
    <p:extLst>
      <p:ext uri="{BB962C8B-B14F-4D97-AF65-F5344CB8AC3E}">
        <p14:creationId xmlns:p14="http://schemas.microsoft.com/office/powerpoint/2010/main" val="248461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Aptos" panose="02110004020202020204"/>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0" y="0"/>
            <a:ext cx="2757049"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ptos" panose="02110004020202020204"/>
            </a:endParaRPr>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40" y="1316404"/>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DC7B2551-E5D2-F91D-6C92-B0734A6660FB}"/>
              </a:ext>
            </a:extLst>
          </p:cNvPr>
          <p:cNvSpPr txBox="1"/>
          <p:nvPr/>
        </p:nvSpPr>
        <p:spPr>
          <a:xfrm>
            <a:off x="3828929" y="4607443"/>
            <a:ext cx="5606022" cy="1200329"/>
          </a:xfrm>
          <a:prstGeom prst="rect">
            <a:avLst/>
          </a:prstGeom>
          <a:noFill/>
        </p:spPr>
        <p:txBody>
          <a:bodyPr wrap="none" rtlCol="0">
            <a:spAutoFit/>
          </a:bodyPr>
          <a:lstStyle/>
          <a:p>
            <a:r>
              <a:rPr lang="es-ES" sz="7200" noProof="1">
                <a:solidFill>
                  <a:prstClr val="white"/>
                </a:solidFill>
                <a:latin typeface="Elephant Pro" panose="00000500000000000000" pitchFamily="2" charset="0"/>
              </a:rPr>
              <a:t>Wireframes</a:t>
            </a:r>
          </a:p>
        </p:txBody>
      </p:sp>
    </p:spTree>
    <p:extLst>
      <p:ext uri="{BB962C8B-B14F-4D97-AF65-F5344CB8AC3E}">
        <p14:creationId xmlns:p14="http://schemas.microsoft.com/office/powerpoint/2010/main" val="163162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D966B6-0B1F-4BB2-CDDD-5973F8D93DE0}"/>
              </a:ext>
            </a:extLst>
          </p:cNvPr>
          <p:cNvSpPr txBox="1"/>
          <p:nvPr/>
        </p:nvSpPr>
        <p:spPr>
          <a:xfrm>
            <a:off x="3286125" y="651164"/>
            <a:ext cx="5676900" cy="584775"/>
          </a:xfrm>
          <a:prstGeom prst="rect">
            <a:avLst/>
          </a:prstGeom>
          <a:noFill/>
        </p:spPr>
        <p:txBody>
          <a:bodyPr wrap="square" rtlCol="0">
            <a:spAutoFit/>
          </a:bodyPr>
          <a:lstStyle/>
          <a:p>
            <a:pPr algn="ctr"/>
            <a:r>
              <a:rPr lang="es-ES" sz="3200" dirty="0">
                <a:solidFill>
                  <a:prstClr val="black"/>
                </a:solidFill>
                <a:latin typeface="Aptos" panose="02110004020202020204"/>
              </a:rPr>
              <a:t>WIREFRAME</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66532" y="631570"/>
            <a:ext cx="5676900" cy="584775"/>
          </a:xfrm>
          <a:prstGeom prst="rect">
            <a:avLst/>
          </a:prstGeom>
          <a:noFill/>
        </p:spPr>
        <p:txBody>
          <a:bodyPr wrap="square" rtlCol="0">
            <a:spAutoFit/>
          </a:bodyPr>
          <a:lstStyle/>
          <a:p>
            <a:pPr algn="ctr"/>
            <a:r>
              <a:rPr lang="es-ES" sz="3200" dirty="0">
                <a:solidFill>
                  <a:prstClr val="white"/>
                </a:solidFill>
                <a:latin typeface="Aptos" panose="02110004020202020204"/>
              </a:rPr>
              <a:t>WIREFRAME</a:t>
            </a:r>
          </a:p>
        </p:txBody>
      </p:sp>
      <p:pic>
        <p:nvPicPr>
          <p:cNvPr id="6" name="Imagen 5" descr="Logotipo&#10;&#10;Descripción generada automáticamente">
            <a:extLst>
              <a:ext uri="{FF2B5EF4-FFF2-40B4-BE49-F238E27FC236}">
                <a16:creationId xmlns:a16="http://schemas.microsoft.com/office/drawing/2014/main" id="{2C3D706F-A9C2-9A49-9152-7F01B4FC8D77}"/>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pic>
        <p:nvPicPr>
          <p:cNvPr id="8" name="Imagen 7" descr="Forma, Rectángulo&#10;&#10;Descripción generada automáticamente">
            <a:extLst>
              <a:ext uri="{FF2B5EF4-FFF2-40B4-BE49-F238E27FC236}">
                <a16:creationId xmlns:a16="http://schemas.microsoft.com/office/drawing/2014/main" id="{01BF0099-45E1-B994-00BD-53303120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516" y="1576203"/>
            <a:ext cx="2780121" cy="3932526"/>
          </a:xfrm>
          <a:prstGeom prst="rect">
            <a:avLst/>
          </a:prstGeom>
        </p:spPr>
      </p:pic>
      <p:pic>
        <p:nvPicPr>
          <p:cNvPr id="11" name="Imagen 10" descr="Forma&#10;&#10;Descripción generada automáticamente">
            <a:extLst>
              <a:ext uri="{FF2B5EF4-FFF2-40B4-BE49-F238E27FC236}">
                <a16:creationId xmlns:a16="http://schemas.microsoft.com/office/drawing/2014/main" id="{5E17873A-AD65-59A0-7FB3-816FB32DF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789" y="3149265"/>
            <a:ext cx="3337500" cy="2359464"/>
          </a:xfrm>
          <a:prstGeom prst="rect">
            <a:avLst/>
          </a:prstGeom>
        </p:spPr>
      </p:pic>
      <p:sp>
        <p:nvSpPr>
          <p:cNvPr id="12" name="CuadroTexto 11">
            <a:extLst>
              <a:ext uri="{FF2B5EF4-FFF2-40B4-BE49-F238E27FC236}">
                <a16:creationId xmlns:a16="http://schemas.microsoft.com/office/drawing/2014/main" id="{1AE3665D-D808-40B8-68CC-D0A764B8C553}"/>
              </a:ext>
            </a:extLst>
          </p:cNvPr>
          <p:cNvSpPr txBox="1"/>
          <p:nvPr/>
        </p:nvSpPr>
        <p:spPr>
          <a:xfrm>
            <a:off x="5668641" y="5715000"/>
            <a:ext cx="854721" cy="369332"/>
          </a:xfrm>
          <a:prstGeom prst="rect">
            <a:avLst/>
          </a:prstGeom>
          <a:noFill/>
        </p:spPr>
        <p:txBody>
          <a:bodyPr wrap="none" rtlCol="0">
            <a:spAutoFit/>
          </a:bodyPr>
          <a:lstStyle/>
          <a:p>
            <a:r>
              <a:rPr lang="es-ES" dirty="0"/>
              <a:t>INICIO</a:t>
            </a:r>
          </a:p>
        </p:txBody>
      </p:sp>
      <p:sp>
        <p:nvSpPr>
          <p:cNvPr id="16" name="CuadroTexto 15">
            <a:extLst>
              <a:ext uri="{FF2B5EF4-FFF2-40B4-BE49-F238E27FC236}">
                <a16:creationId xmlns:a16="http://schemas.microsoft.com/office/drawing/2014/main" id="{B19192AC-78CB-056A-D003-6506F5466E23}"/>
              </a:ext>
            </a:extLst>
          </p:cNvPr>
          <p:cNvSpPr txBox="1"/>
          <p:nvPr/>
        </p:nvSpPr>
        <p:spPr>
          <a:xfrm>
            <a:off x="9487042" y="5715000"/>
            <a:ext cx="771943" cy="369332"/>
          </a:xfrm>
          <a:prstGeom prst="rect">
            <a:avLst/>
          </a:prstGeom>
          <a:noFill/>
        </p:spPr>
        <p:txBody>
          <a:bodyPr wrap="none" rtlCol="0">
            <a:spAutoFit/>
          </a:bodyPr>
          <a:lstStyle/>
          <a:p>
            <a:r>
              <a:rPr lang="es-ES" dirty="0"/>
              <a:t>Log In</a:t>
            </a:r>
          </a:p>
        </p:txBody>
      </p:sp>
      <p:pic>
        <p:nvPicPr>
          <p:cNvPr id="18" name="Imagen 17" descr="Diagrama, Forma&#10;&#10;Descripción generada automáticamente">
            <a:extLst>
              <a:ext uri="{FF2B5EF4-FFF2-40B4-BE49-F238E27FC236}">
                <a16:creationId xmlns:a16="http://schemas.microsoft.com/office/drawing/2014/main" id="{088AA1CA-4F82-8DD7-DF0B-841E3983CE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941" y="1576203"/>
            <a:ext cx="2780122" cy="3932527"/>
          </a:xfrm>
          <a:prstGeom prst="rect">
            <a:avLst/>
          </a:prstGeom>
        </p:spPr>
      </p:pic>
      <p:sp>
        <p:nvSpPr>
          <p:cNvPr id="17" name="CuadroTexto 16">
            <a:extLst>
              <a:ext uri="{FF2B5EF4-FFF2-40B4-BE49-F238E27FC236}">
                <a16:creationId xmlns:a16="http://schemas.microsoft.com/office/drawing/2014/main" id="{2E8B0EFC-DE6C-648B-1CB3-F6132107AB1C}"/>
              </a:ext>
            </a:extLst>
          </p:cNvPr>
          <p:cNvSpPr txBox="1"/>
          <p:nvPr/>
        </p:nvSpPr>
        <p:spPr>
          <a:xfrm>
            <a:off x="1597592" y="5715000"/>
            <a:ext cx="1496820" cy="369332"/>
          </a:xfrm>
          <a:prstGeom prst="rect">
            <a:avLst/>
          </a:prstGeom>
          <a:noFill/>
        </p:spPr>
        <p:txBody>
          <a:bodyPr wrap="none" rtlCol="0">
            <a:spAutoFit/>
          </a:bodyPr>
          <a:lstStyle/>
          <a:p>
            <a:r>
              <a:rPr lang="es-ES" dirty="0"/>
              <a:t>PRODUCTOS</a:t>
            </a:r>
          </a:p>
        </p:txBody>
      </p:sp>
    </p:spTree>
    <p:extLst>
      <p:ext uri="{BB962C8B-B14F-4D97-AF65-F5344CB8AC3E}">
        <p14:creationId xmlns:p14="http://schemas.microsoft.com/office/powerpoint/2010/main" val="2898243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pic>
        <p:nvPicPr>
          <p:cNvPr id="6" name="Imagen 5" descr="Logotipo&#10;&#10;Descripción generada automáticamente">
            <a:extLst>
              <a:ext uri="{FF2B5EF4-FFF2-40B4-BE49-F238E27FC236}">
                <a16:creationId xmlns:a16="http://schemas.microsoft.com/office/drawing/2014/main" id="{2C3D706F-A9C2-9A49-9152-7F01B4FC8D77}"/>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pic>
        <p:nvPicPr>
          <p:cNvPr id="14" name="Imagen 13" descr="Texto, Carta&#10;&#10;Descripción generada automáticamente">
            <a:extLst>
              <a:ext uri="{FF2B5EF4-FFF2-40B4-BE49-F238E27FC236}">
                <a16:creationId xmlns:a16="http://schemas.microsoft.com/office/drawing/2014/main" id="{FDC73E87-AF48-D9F4-CA08-55E467356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7267" y="1671638"/>
            <a:ext cx="2824159" cy="3994818"/>
          </a:xfrm>
          <a:prstGeom prst="rect">
            <a:avLst/>
          </a:prstGeom>
        </p:spPr>
      </p:pic>
      <p:pic>
        <p:nvPicPr>
          <p:cNvPr id="16" name="Imagen 15" descr="Forma&#10;&#10;Descripción generada automáticamente">
            <a:extLst>
              <a:ext uri="{FF2B5EF4-FFF2-40B4-BE49-F238E27FC236}">
                <a16:creationId xmlns:a16="http://schemas.microsoft.com/office/drawing/2014/main" id="{60D49ED9-8245-AA81-AEE0-80A0D3D39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2497" y="1671638"/>
            <a:ext cx="2824159" cy="3994818"/>
          </a:xfrm>
          <a:prstGeom prst="rect">
            <a:avLst/>
          </a:prstGeom>
        </p:spPr>
      </p:pic>
      <p:sp>
        <p:nvSpPr>
          <p:cNvPr id="19" name="CuadroTexto 18">
            <a:extLst>
              <a:ext uri="{FF2B5EF4-FFF2-40B4-BE49-F238E27FC236}">
                <a16:creationId xmlns:a16="http://schemas.microsoft.com/office/drawing/2014/main" id="{2ECC891F-424C-48A1-351B-9D6C19669F70}"/>
              </a:ext>
            </a:extLst>
          </p:cNvPr>
          <p:cNvSpPr txBox="1"/>
          <p:nvPr/>
        </p:nvSpPr>
        <p:spPr>
          <a:xfrm>
            <a:off x="3286125" y="651164"/>
            <a:ext cx="5676900" cy="584775"/>
          </a:xfrm>
          <a:prstGeom prst="rect">
            <a:avLst/>
          </a:prstGeom>
          <a:noFill/>
        </p:spPr>
        <p:txBody>
          <a:bodyPr wrap="square" rtlCol="0">
            <a:spAutoFit/>
          </a:bodyPr>
          <a:lstStyle/>
          <a:p>
            <a:pPr algn="ctr"/>
            <a:r>
              <a:rPr lang="es-ES" sz="3200" dirty="0">
                <a:solidFill>
                  <a:prstClr val="black"/>
                </a:solidFill>
                <a:latin typeface="Aptos" panose="02110004020202020204"/>
              </a:rPr>
              <a:t>WIREFRAME</a:t>
            </a:r>
          </a:p>
        </p:txBody>
      </p:sp>
      <p:sp>
        <p:nvSpPr>
          <p:cNvPr id="20" name="CuadroTexto 19">
            <a:extLst>
              <a:ext uri="{FF2B5EF4-FFF2-40B4-BE49-F238E27FC236}">
                <a16:creationId xmlns:a16="http://schemas.microsoft.com/office/drawing/2014/main" id="{BF47FEA2-5D47-64BC-5420-AAB2443FEEA6}"/>
              </a:ext>
            </a:extLst>
          </p:cNvPr>
          <p:cNvSpPr txBox="1"/>
          <p:nvPr/>
        </p:nvSpPr>
        <p:spPr>
          <a:xfrm>
            <a:off x="3266532" y="631570"/>
            <a:ext cx="5676900" cy="584775"/>
          </a:xfrm>
          <a:prstGeom prst="rect">
            <a:avLst/>
          </a:prstGeom>
          <a:noFill/>
        </p:spPr>
        <p:txBody>
          <a:bodyPr wrap="square" rtlCol="0">
            <a:spAutoFit/>
          </a:bodyPr>
          <a:lstStyle/>
          <a:p>
            <a:pPr algn="ctr"/>
            <a:r>
              <a:rPr lang="es-ES" sz="3200" dirty="0">
                <a:solidFill>
                  <a:prstClr val="white"/>
                </a:solidFill>
                <a:latin typeface="Aptos" panose="02110004020202020204"/>
              </a:rPr>
              <a:t>WIREFRAME</a:t>
            </a:r>
          </a:p>
        </p:txBody>
      </p:sp>
      <p:pic>
        <p:nvPicPr>
          <p:cNvPr id="21" name="Imagen 20" descr="Imagen que contiene Forma&#10;&#10;Descripción generada automáticamente">
            <a:extLst>
              <a:ext uri="{FF2B5EF4-FFF2-40B4-BE49-F238E27FC236}">
                <a16:creationId xmlns:a16="http://schemas.microsoft.com/office/drawing/2014/main" id="{FC48FCD3-B459-BCDD-A5E5-380ED32E5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25" y="1671638"/>
            <a:ext cx="2824159" cy="3994818"/>
          </a:xfrm>
          <a:prstGeom prst="rect">
            <a:avLst/>
          </a:prstGeom>
        </p:spPr>
      </p:pic>
      <p:sp>
        <p:nvSpPr>
          <p:cNvPr id="22" name="CuadroTexto 21">
            <a:extLst>
              <a:ext uri="{FF2B5EF4-FFF2-40B4-BE49-F238E27FC236}">
                <a16:creationId xmlns:a16="http://schemas.microsoft.com/office/drawing/2014/main" id="{EE33D7C0-CA8F-3141-4B57-26F0B6FC2D15}"/>
              </a:ext>
            </a:extLst>
          </p:cNvPr>
          <p:cNvSpPr txBox="1"/>
          <p:nvPr/>
        </p:nvSpPr>
        <p:spPr>
          <a:xfrm>
            <a:off x="1783680" y="5752419"/>
            <a:ext cx="952248" cy="369332"/>
          </a:xfrm>
          <a:prstGeom prst="rect">
            <a:avLst/>
          </a:prstGeom>
          <a:noFill/>
        </p:spPr>
        <p:txBody>
          <a:bodyPr wrap="none" rtlCol="0">
            <a:spAutoFit/>
          </a:bodyPr>
          <a:lstStyle/>
          <a:p>
            <a:r>
              <a:rPr lang="es-ES" dirty="0"/>
              <a:t>HOGAR</a:t>
            </a:r>
          </a:p>
        </p:txBody>
      </p:sp>
      <p:sp>
        <p:nvSpPr>
          <p:cNvPr id="23" name="CuadroTexto 22">
            <a:extLst>
              <a:ext uri="{FF2B5EF4-FFF2-40B4-BE49-F238E27FC236}">
                <a16:creationId xmlns:a16="http://schemas.microsoft.com/office/drawing/2014/main" id="{C21E65AF-4DA6-82A7-559B-D96BFA94A266}"/>
              </a:ext>
            </a:extLst>
          </p:cNvPr>
          <p:cNvSpPr txBox="1"/>
          <p:nvPr/>
        </p:nvSpPr>
        <p:spPr>
          <a:xfrm>
            <a:off x="5537522" y="5752419"/>
            <a:ext cx="1162241" cy="369332"/>
          </a:xfrm>
          <a:prstGeom prst="rect">
            <a:avLst/>
          </a:prstGeom>
          <a:noFill/>
        </p:spPr>
        <p:txBody>
          <a:bodyPr wrap="none" rtlCol="0">
            <a:spAutoFit/>
          </a:bodyPr>
          <a:lstStyle/>
          <a:p>
            <a:r>
              <a:rPr lang="es-ES" dirty="0"/>
              <a:t>EMPRESA</a:t>
            </a:r>
          </a:p>
        </p:txBody>
      </p:sp>
      <p:sp>
        <p:nvSpPr>
          <p:cNvPr id="24" name="CuadroTexto 23">
            <a:extLst>
              <a:ext uri="{FF2B5EF4-FFF2-40B4-BE49-F238E27FC236}">
                <a16:creationId xmlns:a16="http://schemas.microsoft.com/office/drawing/2014/main" id="{8A1B597D-280C-92E2-77AB-0A3F06D159C4}"/>
              </a:ext>
            </a:extLst>
          </p:cNvPr>
          <p:cNvSpPr txBox="1"/>
          <p:nvPr/>
        </p:nvSpPr>
        <p:spPr>
          <a:xfrm>
            <a:off x="9410307" y="5752419"/>
            <a:ext cx="1158074" cy="369332"/>
          </a:xfrm>
          <a:prstGeom prst="rect">
            <a:avLst/>
          </a:prstGeom>
          <a:noFill/>
        </p:spPr>
        <p:txBody>
          <a:bodyPr wrap="none" rtlCol="0">
            <a:spAutoFit/>
          </a:bodyPr>
          <a:lstStyle/>
          <a:p>
            <a:r>
              <a:rPr lang="es-ES" dirty="0"/>
              <a:t>SOPORTE</a:t>
            </a:r>
          </a:p>
        </p:txBody>
      </p:sp>
      <mc:AlternateContent xmlns:mc="http://schemas.openxmlformats.org/markup-compatibility/2006">
        <mc:Choice xmlns:p14="http://schemas.microsoft.com/office/powerpoint/2010/main" Requires="p14">
          <p:contentPart p14:bwMode="auto" r:id="rId7">
            <p14:nvContentPartPr>
              <p14:cNvPr id="25" name="Entrada de lápiz 24">
                <a:extLst>
                  <a:ext uri="{FF2B5EF4-FFF2-40B4-BE49-F238E27FC236}">
                    <a16:creationId xmlns:a16="http://schemas.microsoft.com/office/drawing/2014/main" id="{8F724169-533F-C1FD-1608-595125A02DC4}"/>
                  </a:ext>
                </a:extLst>
              </p14:cNvPr>
              <p14:cNvContentPartPr/>
              <p14:nvPr/>
            </p14:nvContentPartPr>
            <p14:xfrm>
              <a:off x="5629185" y="2275890"/>
              <a:ext cx="660240" cy="29160"/>
            </p14:xfrm>
          </p:contentPart>
        </mc:Choice>
        <mc:Fallback>
          <p:pic>
            <p:nvPicPr>
              <p:cNvPr id="25" name="Entrada de lápiz 24">
                <a:extLst>
                  <a:ext uri="{FF2B5EF4-FFF2-40B4-BE49-F238E27FC236}">
                    <a16:creationId xmlns:a16="http://schemas.microsoft.com/office/drawing/2014/main" id="{8F724169-533F-C1FD-1608-595125A02DC4}"/>
                  </a:ext>
                </a:extLst>
              </p:cNvPr>
              <p:cNvPicPr/>
              <p:nvPr/>
            </p:nvPicPr>
            <p:blipFill>
              <a:blip r:embed="rId8"/>
              <a:stretch>
                <a:fillRect/>
              </a:stretch>
            </p:blipFill>
            <p:spPr>
              <a:xfrm>
                <a:off x="5566185" y="2212890"/>
                <a:ext cx="785880" cy="154800"/>
              </a:xfrm>
              <a:prstGeom prst="rect">
                <a:avLst/>
              </a:prstGeom>
            </p:spPr>
          </p:pic>
        </mc:Fallback>
      </mc:AlternateContent>
    </p:spTree>
    <p:extLst>
      <p:ext uri="{BB962C8B-B14F-4D97-AF65-F5344CB8AC3E}">
        <p14:creationId xmlns:p14="http://schemas.microsoft.com/office/powerpoint/2010/main" val="163130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0" y="0"/>
            <a:ext cx="2757049"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40" y="1316404"/>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DC7B2551-E5D2-F91D-6C92-B0734A6660FB}"/>
              </a:ext>
            </a:extLst>
          </p:cNvPr>
          <p:cNvSpPr txBox="1"/>
          <p:nvPr/>
        </p:nvSpPr>
        <p:spPr>
          <a:xfrm>
            <a:off x="2817680" y="4556643"/>
            <a:ext cx="931216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7200" b="0" i="0" u="none" strike="noStrike" kern="1200" cap="none" spc="0" normalizeH="0" baseline="0" noProof="1">
                <a:ln>
                  <a:noFill/>
                </a:ln>
                <a:solidFill>
                  <a:prstClr val="white"/>
                </a:solidFill>
                <a:effectLst/>
                <a:uLnTx/>
                <a:uFillTx/>
                <a:latin typeface="Elephant Pro" panose="00000500000000000000" pitchFamily="2" charset="0"/>
                <a:ea typeface="+mn-ea"/>
                <a:cs typeface="+mn-cs"/>
              </a:rPr>
              <a:t>Mapa de navegación</a:t>
            </a:r>
          </a:p>
        </p:txBody>
      </p:sp>
    </p:spTree>
    <p:extLst>
      <p:ext uri="{BB962C8B-B14F-4D97-AF65-F5344CB8AC3E}">
        <p14:creationId xmlns:p14="http://schemas.microsoft.com/office/powerpoint/2010/main" val="53434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AF8FFF79-6928-FDDB-8E84-F1971307A571}"/>
              </a:ext>
            </a:extLst>
          </p:cNvPr>
          <p:cNvSpPr txBox="1"/>
          <p:nvPr/>
        </p:nvSpPr>
        <p:spPr>
          <a:xfrm>
            <a:off x="3285582" y="660145"/>
            <a:ext cx="5676900" cy="584775"/>
          </a:xfrm>
          <a:prstGeom prst="rect">
            <a:avLst/>
          </a:prstGeom>
          <a:noFill/>
        </p:spPr>
        <p:txBody>
          <a:bodyPr wrap="square" rtlCol="0">
            <a:spAutoFit/>
          </a:bodyPr>
          <a:lstStyle/>
          <a:p>
            <a:pPr algn="ctr"/>
            <a:r>
              <a:rPr lang="es-ES" sz="3200" dirty="0">
                <a:latin typeface="Aptos" panose="02110004020202020204"/>
              </a:rPr>
              <a:t>MAPA DE NAVEGACIÓN</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Imagen 5" descr="Logotipo&#10;&#10;Descripción generada automáticamente">
            <a:extLst>
              <a:ext uri="{FF2B5EF4-FFF2-40B4-BE49-F238E27FC236}">
                <a16:creationId xmlns:a16="http://schemas.microsoft.com/office/drawing/2014/main" id="{2C3D706F-A9C2-9A49-9152-7F01B4FC8D77}"/>
              </a:ext>
            </a:extLst>
          </p:cNvPr>
          <p:cNvPicPr>
            <a:picLocks noChangeAspect="1"/>
          </p:cNvPicPr>
          <p:nvPr/>
        </p:nvPicPr>
        <p:blipFill>
          <a:blip r:embed="rId3">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E605F8B9-E415-54E7-B517-A81902C76943}"/>
              </a:ext>
            </a:extLst>
          </p:cNvPr>
          <p:cNvPicPr>
            <a:picLocks noChangeAspect="1"/>
          </p:cNvPicPr>
          <p:nvPr/>
        </p:nvPicPr>
        <p:blipFill>
          <a:blip r:embed="rId4">
            <a:extLst>
              <a:ext uri="{28A0092B-C50C-407E-A947-70E740481C1C}">
                <a14:useLocalDpi xmlns:a14="http://schemas.microsoft.com/office/drawing/2010/main" val="0"/>
              </a:ext>
            </a:extLst>
          </a:blip>
          <a:srcRect l="5491" r="6463" b="11330"/>
          <a:stretch/>
        </p:blipFill>
        <p:spPr>
          <a:xfrm>
            <a:off x="71697" y="0"/>
            <a:ext cx="11917103" cy="6858000"/>
          </a:xfrm>
          <a:prstGeom prst="rect">
            <a:avLst/>
          </a:prstGeom>
        </p:spPr>
      </p:pic>
      <p:sp>
        <p:nvSpPr>
          <p:cNvPr id="7" name="CuadroTexto 6">
            <a:extLst>
              <a:ext uri="{FF2B5EF4-FFF2-40B4-BE49-F238E27FC236}">
                <a16:creationId xmlns:a16="http://schemas.microsoft.com/office/drawing/2014/main" id="{3A71AFD5-265F-9601-9523-00E7F3372373}"/>
              </a:ext>
            </a:extLst>
          </p:cNvPr>
          <p:cNvSpPr txBox="1"/>
          <p:nvPr/>
        </p:nvSpPr>
        <p:spPr>
          <a:xfrm>
            <a:off x="3266532" y="631570"/>
            <a:ext cx="5676900" cy="584775"/>
          </a:xfrm>
          <a:prstGeom prst="rect">
            <a:avLst/>
          </a:prstGeom>
          <a:noFill/>
        </p:spPr>
        <p:txBody>
          <a:bodyPr wrap="square" rtlCol="0">
            <a:spAutoFit/>
          </a:bodyPr>
          <a:lstStyle/>
          <a:p>
            <a:pPr algn="ctr"/>
            <a:r>
              <a:rPr lang="es-ES" sz="3200" dirty="0">
                <a:solidFill>
                  <a:prstClr val="white"/>
                </a:solidFill>
                <a:latin typeface="Aptos" panose="02110004020202020204"/>
              </a:rPr>
              <a:t>MAPA DE NAVEGACIÓN</a:t>
            </a:r>
          </a:p>
        </p:txBody>
      </p:sp>
    </p:spTree>
    <p:extLst>
      <p:ext uri="{BB962C8B-B14F-4D97-AF65-F5344CB8AC3E}">
        <p14:creationId xmlns:p14="http://schemas.microsoft.com/office/powerpoint/2010/main" val="68025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5A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Aptos" panose="02110004020202020204"/>
            </a:endParaRPr>
          </a:p>
        </p:txBody>
      </p:sp>
      <p:sp>
        <p:nvSpPr>
          <p:cNvPr id="2" name="Rectángulo 1">
            <a:extLst>
              <a:ext uri="{FF2B5EF4-FFF2-40B4-BE49-F238E27FC236}">
                <a16:creationId xmlns:a16="http://schemas.microsoft.com/office/drawing/2014/main" id="{F74F3EFD-B1AA-A759-3572-D92EE7176EB4}"/>
              </a:ext>
            </a:extLst>
          </p:cNvPr>
          <p:cNvSpPr/>
          <p:nvPr/>
        </p:nvSpPr>
        <p:spPr>
          <a:xfrm>
            <a:off x="1" y="0"/>
            <a:ext cx="2554014" cy="6858000"/>
          </a:xfrm>
          <a:prstGeom prst="rect">
            <a:avLst/>
          </a:prstGeom>
          <a:solidFill>
            <a:srgbClr val="14CBE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ptos" panose="02110004020202020204"/>
            </a:endParaRPr>
          </a:p>
        </p:txBody>
      </p:sp>
      <p:pic>
        <p:nvPicPr>
          <p:cNvPr id="14" name="Imagen 13" descr="Logotipo&#10;&#10;Descripción generada automáticamente">
            <a:extLst>
              <a:ext uri="{FF2B5EF4-FFF2-40B4-BE49-F238E27FC236}">
                <a16:creationId xmlns:a16="http://schemas.microsoft.com/office/drawing/2014/main" id="{84021B86-CBD7-4005-FA2D-CC50773C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40" y="1316404"/>
            <a:ext cx="5547520" cy="4225192"/>
          </a:xfrm>
          <a:prstGeom prst="rect">
            <a:avLst/>
          </a:prstGeom>
          <a:noFill/>
        </p:spPr>
      </p:pic>
      <p:pic>
        <p:nvPicPr>
          <p:cNvPr id="18" name="Imagen 17" descr="Logotipo&#10;&#10;Descripción generada automáticamente">
            <a:extLst>
              <a:ext uri="{FF2B5EF4-FFF2-40B4-BE49-F238E27FC236}">
                <a16:creationId xmlns:a16="http://schemas.microsoft.com/office/drawing/2014/main" id="{F469CE0B-E651-E1D6-696F-8741D9640E89}"/>
              </a:ext>
            </a:extLst>
          </p:cNvPr>
          <p:cNvPicPr>
            <a:picLocks noChangeAspect="1"/>
          </p:cNvPicPr>
          <p:nvPr/>
        </p:nvPicPr>
        <p:blipFill>
          <a:blip r:embed="rId4">
            <a:extLst>
              <a:ext uri="{28A0092B-C50C-407E-A947-70E740481C1C}">
                <a14:useLocalDpi xmlns:a14="http://schemas.microsoft.com/office/drawing/2010/main" val="0"/>
              </a:ext>
            </a:extLst>
          </a:blip>
          <a:srcRect l="8534" t="33326" r="57122" b="35062"/>
          <a:stretch/>
        </p:blipFill>
        <p:spPr>
          <a:xfrm>
            <a:off x="11323371" y="6229350"/>
            <a:ext cx="760862" cy="533400"/>
          </a:xfrm>
          <a:prstGeom prst="rect">
            <a:avLst/>
          </a:prstGeom>
        </p:spPr>
      </p:pic>
      <p:sp>
        <p:nvSpPr>
          <p:cNvPr id="3" name="CuadroTexto 2">
            <a:extLst>
              <a:ext uri="{FF2B5EF4-FFF2-40B4-BE49-F238E27FC236}">
                <a16:creationId xmlns:a16="http://schemas.microsoft.com/office/drawing/2014/main" id="{DC7B2551-E5D2-F91D-6C92-B0734A6660FB}"/>
              </a:ext>
            </a:extLst>
          </p:cNvPr>
          <p:cNvSpPr txBox="1"/>
          <p:nvPr/>
        </p:nvSpPr>
        <p:spPr>
          <a:xfrm>
            <a:off x="3828929" y="4607443"/>
            <a:ext cx="6872394" cy="1200329"/>
          </a:xfrm>
          <a:prstGeom prst="rect">
            <a:avLst/>
          </a:prstGeom>
          <a:noFill/>
        </p:spPr>
        <p:txBody>
          <a:bodyPr wrap="none" rtlCol="0">
            <a:spAutoFit/>
          </a:bodyPr>
          <a:lstStyle/>
          <a:p>
            <a:r>
              <a:rPr lang="es-ES" sz="7200" dirty="0">
                <a:solidFill>
                  <a:schemeClr val="bg1"/>
                </a:solidFill>
                <a:latin typeface="Elephant Pro" panose="00000500000000000000" pitchFamily="2" charset="0"/>
              </a:rPr>
              <a:t>Guía de estilos</a:t>
            </a:r>
          </a:p>
        </p:txBody>
      </p:sp>
    </p:spTree>
    <p:extLst>
      <p:ext uri="{BB962C8B-B14F-4D97-AF65-F5344CB8AC3E}">
        <p14:creationId xmlns:p14="http://schemas.microsoft.com/office/powerpoint/2010/main" val="1218445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1000">
              <a:srgbClr val="A7D9F1"/>
            </a:gs>
            <a:gs pos="41000">
              <a:schemeClr val="accent1">
                <a:lumMod val="45000"/>
                <a:lumOff val="55000"/>
              </a:schemeClr>
            </a:gs>
            <a:gs pos="100000">
              <a:srgbClr val="156DE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08DECA6-E9A4-4AC9-3DA2-D473BEA4F28A}"/>
              </a:ext>
            </a:extLst>
          </p:cNvPr>
          <p:cNvSpPr txBox="1"/>
          <p:nvPr/>
        </p:nvSpPr>
        <p:spPr>
          <a:xfrm>
            <a:off x="3286125" y="647662"/>
            <a:ext cx="5676900" cy="584775"/>
          </a:xfrm>
          <a:prstGeom prst="rect">
            <a:avLst/>
          </a:prstGeom>
          <a:noFill/>
        </p:spPr>
        <p:txBody>
          <a:bodyPr wrap="square" rtlCol="0">
            <a:spAutoFit/>
          </a:bodyPr>
          <a:lstStyle/>
          <a:p>
            <a:pPr algn="ctr">
              <a:defRPr/>
            </a:pPr>
            <a:r>
              <a:rPr lang="es-ES" sz="3200" dirty="0">
                <a:latin typeface="Aptos" panose="02110004020202020204"/>
              </a:rPr>
              <a:t>LOGOTIPO</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Aptos" panose="02110004020202020204"/>
            </a:endParaRPr>
          </a:p>
        </p:txBody>
      </p:sp>
      <p:sp>
        <p:nvSpPr>
          <p:cNvPr id="2" name="CuadroTexto 1">
            <a:extLst>
              <a:ext uri="{FF2B5EF4-FFF2-40B4-BE49-F238E27FC236}">
                <a16:creationId xmlns:a16="http://schemas.microsoft.com/office/drawing/2014/main" id="{3D845043-72A5-0EAC-5A55-01760F82F67F}"/>
              </a:ext>
            </a:extLst>
          </p:cNvPr>
          <p:cNvSpPr txBox="1"/>
          <p:nvPr/>
        </p:nvSpPr>
        <p:spPr>
          <a:xfrm>
            <a:off x="3257550" y="622302"/>
            <a:ext cx="5676900" cy="584775"/>
          </a:xfrm>
          <a:prstGeom prst="rect">
            <a:avLst/>
          </a:prstGeom>
          <a:noFill/>
        </p:spPr>
        <p:txBody>
          <a:bodyPr wrap="square" rtlCol="0">
            <a:spAutoFit/>
          </a:bodyPr>
          <a:lstStyle/>
          <a:p>
            <a:pPr algn="ctr">
              <a:defRPr/>
            </a:pPr>
            <a:r>
              <a:rPr lang="es-ES" sz="3200" dirty="0">
                <a:solidFill>
                  <a:prstClr val="white"/>
                </a:solidFill>
                <a:latin typeface="Aptos" panose="02110004020202020204"/>
              </a:rPr>
              <a:t>LOGOTIPO</a:t>
            </a:r>
          </a:p>
        </p:txBody>
      </p:sp>
      <p:pic>
        <p:nvPicPr>
          <p:cNvPr id="23" name="Imagen 22" descr="Fondo negro con letras blancas&#10;&#10;Descripción generada automáticamente con confianza media">
            <a:extLst>
              <a:ext uri="{FF2B5EF4-FFF2-40B4-BE49-F238E27FC236}">
                <a16:creationId xmlns:a16="http://schemas.microsoft.com/office/drawing/2014/main" id="{F4D2835D-D6B5-BF19-CF6A-56AC28DEBE1E}"/>
              </a:ext>
            </a:extLst>
          </p:cNvPr>
          <p:cNvPicPr>
            <a:picLocks noChangeAspect="1"/>
          </p:cNvPicPr>
          <p:nvPr/>
        </p:nvPicPr>
        <p:blipFill>
          <a:blip r:embed="rId3">
            <a:extLst>
              <a:ext uri="{28A0092B-C50C-407E-A947-70E740481C1C}">
                <a14:useLocalDpi xmlns:a14="http://schemas.microsoft.com/office/drawing/2010/main" val="0"/>
              </a:ext>
            </a:extLst>
          </a:blip>
          <a:srcRect l="11065" t="26934" r="12111" b="26385"/>
          <a:stretch/>
        </p:blipFill>
        <p:spPr>
          <a:xfrm>
            <a:off x="703288" y="4966241"/>
            <a:ext cx="4078263" cy="1177925"/>
          </a:xfrm>
          <a:prstGeom prst="rect">
            <a:avLst/>
          </a:prstGeom>
        </p:spPr>
      </p:pic>
      <p:pic>
        <p:nvPicPr>
          <p:cNvPr id="25" name="Imagen 24" descr="Logotipo&#10;&#10;Descripción generada automáticamente con confianza media">
            <a:extLst>
              <a:ext uri="{FF2B5EF4-FFF2-40B4-BE49-F238E27FC236}">
                <a16:creationId xmlns:a16="http://schemas.microsoft.com/office/drawing/2014/main" id="{8B7F65F4-CB3D-6C70-1C18-1AC092E43226}"/>
              </a:ext>
            </a:extLst>
          </p:cNvPr>
          <p:cNvPicPr>
            <a:picLocks noChangeAspect="1"/>
          </p:cNvPicPr>
          <p:nvPr/>
        </p:nvPicPr>
        <p:blipFill>
          <a:blip r:embed="rId4">
            <a:extLst>
              <a:ext uri="{28A0092B-C50C-407E-A947-70E740481C1C}">
                <a14:useLocalDpi xmlns:a14="http://schemas.microsoft.com/office/drawing/2010/main" val="0"/>
              </a:ext>
            </a:extLst>
          </a:blip>
          <a:srcRect l="10930" t="27289" r="13427" b="22909"/>
          <a:stretch/>
        </p:blipFill>
        <p:spPr>
          <a:xfrm>
            <a:off x="6867527" y="1734253"/>
            <a:ext cx="4276209" cy="1199449"/>
          </a:xfrm>
          <a:prstGeom prst="rect">
            <a:avLst/>
          </a:prstGeom>
        </p:spPr>
      </p:pic>
      <p:pic>
        <p:nvPicPr>
          <p:cNvPr id="27" name="Imagen 26" descr="Logotipo&#10;&#10;Descripción generada automáticamente con confianza baja">
            <a:extLst>
              <a:ext uri="{FF2B5EF4-FFF2-40B4-BE49-F238E27FC236}">
                <a16:creationId xmlns:a16="http://schemas.microsoft.com/office/drawing/2014/main" id="{6BDB3704-8A5B-045E-7F2A-95DB3CBAF45D}"/>
              </a:ext>
            </a:extLst>
          </p:cNvPr>
          <p:cNvPicPr>
            <a:picLocks noChangeAspect="1"/>
          </p:cNvPicPr>
          <p:nvPr/>
        </p:nvPicPr>
        <p:blipFill>
          <a:blip r:embed="rId5">
            <a:extLst>
              <a:ext uri="{28A0092B-C50C-407E-A947-70E740481C1C}">
                <a14:useLocalDpi xmlns:a14="http://schemas.microsoft.com/office/drawing/2010/main" val="0"/>
              </a:ext>
            </a:extLst>
          </a:blip>
          <a:srcRect l="7507" t="34257" r="8745" b="35170"/>
          <a:stretch/>
        </p:blipFill>
        <p:spPr>
          <a:xfrm>
            <a:off x="6867525" y="5057777"/>
            <a:ext cx="3907432" cy="1086391"/>
          </a:xfrm>
          <a:prstGeom prst="rect">
            <a:avLst/>
          </a:prstGeom>
        </p:spPr>
      </p:pic>
      <p:pic>
        <p:nvPicPr>
          <p:cNvPr id="29" name="Imagen 28" descr="Logotipo&#10;&#10;Descripción generada automáticamente">
            <a:extLst>
              <a:ext uri="{FF2B5EF4-FFF2-40B4-BE49-F238E27FC236}">
                <a16:creationId xmlns:a16="http://schemas.microsoft.com/office/drawing/2014/main" id="{FEFB37E7-8C17-25F3-D2C6-521CA61A5D71}"/>
              </a:ext>
            </a:extLst>
          </p:cNvPr>
          <p:cNvPicPr>
            <a:picLocks noChangeAspect="1"/>
          </p:cNvPicPr>
          <p:nvPr/>
        </p:nvPicPr>
        <p:blipFill>
          <a:blip r:embed="rId6">
            <a:extLst>
              <a:ext uri="{28A0092B-C50C-407E-A947-70E740481C1C}">
                <a14:useLocalDpi xmlns:a14="http://schemas.microsoft.com/office/drawing/2010/main" val="0"/>
              </a:ext>
            </a:extLst>
          </a:blip>
          <a:srcRect l="35733" t="35845" r="34053" b="36651"/>
          <a:stretch/>
        </p:blipFill>
        <p:spPr>
          <a:xfrm>
            <a:off x="8300779" y="3507060"/>
            <a:ext cx="1409700" cy="977359"/>
          </a:xfrm>
          <a:prstGeom prst="rect">
            <a:avLst/>
          </a:prstGeom>
        </p:spPr>
      </p:pic>
      <p:pic>
        <p:nvPicPr>
          <p:cNvPr id="31" name="Imagen 30" descr="Logotipo&#10;&#10;Descripción generada automáticamente">
            <a:extLst>
              <a:ext uri="{FF2B5EF4-FFF2-40B4-BE49-F238E27FC236}">
                <a16:creationId xmlns:a16="http://schemas.microsoft.com/office/drawing/2014/main" id="{E6376C7C-A7A2-9DC1-5F08-FFEFD77C47B2}"/>
              </a:ext>
            </a:extLst>
          </p:cNvPr>
          <p:cNvPicPr>
            <a:picLocks noChangeAspect="1"/>
          </p:cNvPicPr>
          <p:nvPr/>
        </p:nvPicPr>
        <p:blipFill>
          <a:blip r:embed="rId7">
            <a:extLst>
              <a:ext uri="{28A0092B-C50C-407E-A947-70E740481C1C}">
                <a14:useLocalDpi xmlns:a14="http://schemas.microsoft.com/office/drawing/2010/main" val="0"/>
              </a:ext>
            </a:extLst>
          </a:blip>
          <a:srcRect l="34819" t="36450" r="34966" b="36046"/>
          <a:stretch/>
        </p:blipFill>
        <p:spPr>
          <a:xfrm>
            <a:off x="2037569" y="3507059"/>
            <a:ext cx="1409700" cy="977358"/>
          </a:xfrm>
          <a:prstGeom prst="rect">
            <a:avLst/>
          </a:prstGeom>
        </p:spPr>
      </p:pic>
      <p:pic>
        <p:nvPicPr>
          <p:cNvPr id="33" name="Imagen 32" descr="Logotipo&#10;&#10;Descripción generada automáticamente">
            <a:extLst>
              <a:ext uri="{FF2B5EF4-FFF2-40B4-BE49-F238E27FC236}">
                <a16:creationId xmlns:a16="http://schemas.microsoft.com/office/drawing/2014/main" id="{1B1D7DF3-0537-E3FF-A2FA-141826332B46}"/>
              </a:ext>
            </a:extLst>
          </p:cNvPr>
          <p:cNvPicPr>
            <a:picLocks noChangeAspect="1"/>
          </p:cNvPicPr>
          <p:nvPr/>
        </p:nvPicPr>
        <p:blipFill>
          <a:blip r:embed="rId8">
            <a:extLst>
              <a:ext uri="{28A0092B-C50C-407E-A947-70E740481C1C}">
                <a14:useLocalDpi xmlns:a14="http://schemas.microsoft.com/office/drawing/2010/main" val="0"/>
              </a:ext>
            </a:extLst>
          </a:blip>
          <a:srcRect l="8534" t="33326" r="7717" b="35062"/>
          <a:stretch/>
        </p:blipFill>
        <p:spPr>
          <a:xfrm>
            <a:off x="874119" y="1661881"/>
            <a:ext cx="3907432" cy="1123345"/>
          </a:xfrm>
          <a:prstGeom prst="rect">
            <a:avLst/>
          </a:prstGeom>
        </p:spPr>
      </p:pic>
      <p:pic>
        <p:nvPicPr>
          <p:cNvPr id="35" name="Imagen 34" descr="Logotipo&#10;&#10;Descripción generada automáticamente">
            <a:extLst>
              <a:ext uri="{FF2B5EF4-FFF2-40B4-BE49-F238E27FC236}">
                <a16:creationId xmlns:a16="http://schemas.microsoft.com/office/drawing/2014/main" id="{090BCA6E-08E9-8505-ACCA-F418E9AA9D20}"/>
              </a:ext>
            </a:extLst>
          </p:cNvPr>
          <p:cNvPicPr>
            <a:picLocks noChangeAspect="1"/>
          </p:cNvPicPr>
          <p:nvPr/>
        </p:nvPicPr>
        <p:blipFill>
          <a:blip r:embed="rId6">
            <a:extLst>
              <a:ext uri="{28A0092B-C50C-407E-A947-70E740481C1C}">
                <a14:useLocalDpi xmlns:a14="http://schemas.microsoft.com/office/drawing/2010/main" val="0"/>
              </a:ext>
            </a:extLst>
          </a:blip>
          <a:srcRect l="35733" t="35845" r="34053" b="36651"/>
          <a:stretch/>
        </p:blipFill>
        <p:spPr>
          <a:xfrm>
            <a:off x="11344275" y="6213339"/>
            <a:ext cx="776028" cy="538028"/>
          </a:xfrm>
          <a:prstGeom prst="rect">
            <a:avLst/>
          </a:prstGeom>
        </p:spPr>
      </p:pic>
    </p:spTree>
    <p:extLst>
      <p:ext uri="{BB962C8B-B14F-4D97-AF65-F5344CB8AC3E}">
        <p14:creationId xmlns:p14="http://schemas.microsoft.com/office/powerpoint/2010/main" val="9069823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884</TotalTime>
  <Words>186</Words>
  <Application>Microsoft Office PowerPoint</Application>
  <PresentationFormat>Panorámica</PresentationFormat>
  <Paragraphs>74</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Aptos</vt:lpstr>
      <vt:lpstr>Aptos Display</vt:lpstr>
      <vt:lpstr>Arial</vt:lpstr>
      <vt:lpstr>Arial Black</vt:lpstr>
      <vt:lpstr>Elephant Pro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MIQUEL FORTAÑA, ARTURO</dc:creator>
  <cp:lastModifiedBy>MIQUEL FORTAÑA, ARTURO</cp:lastModifiedBy>
  <cp:revision>5</cp:revision>
  <dcterms:created xsi:type="dcterms:W3CDTF">2024-09-27T08:26:27Z</dcterms:created>
  <dcterms:modified xsi:type="dcterms:W3CDTF">2024-10-06T19:55:22Z</dcterms:modified>
</cp:coreProperties>
</file>